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slideLayouts/slideLayout102.xml" ContentType="application/vnd.openxmlformats-officedocument.presentationml.slideLayout+xml"/>
  <Override PartName="/ppt/tags/tag16.xml" ContentType="application/vnd.openxmlformats-officedocument.presentationml.tags+xml"/>
  <Override PartName="/ppt/tags/tag63.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tags/tag41.xml" ContentType="application/vnd.openxmlformats-officedocument.presentationml.tags+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tags/tag79.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tags/tag57.xml" ContentType="application/vnd.openxmlformats-officedocument.presentationml.tags+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ags/tag35.xml" ContentType="application/vnd.openxmlformats-officedocument.presentationml.tags+xml"/>
  <Override PartName="/ppt/tags/tag82.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tags/tag98.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140.xml" ContentType="application/vnd.openxmlformats-officedocument.presentationml.slideLayout+xml"/>
  <Override PartName="/ppt/tags/tag29.xml" ContentType="application/vnd.openxmlformats-officedocument.presentationml.tags+xml"/>
  <Override PartName="/ppt/tags/tag76.xml" ContentType="application/vnd.openxmlformats-officedocument.presentationml.tags+xml"/>
  <Override PartName="/ppt/slideLayouts/slideLayout40.xml" ContentType="application/vnd.openxmlformats-officedocument.presentationml.slideLayout+xml"/>
  <Override PartName="/ppt/tags/tag54.xml" ContentType="application/vnd.openxmlformats-officedocument.presentationml.tags+xml"/>
  <Override PartName="/ppt/slideLayouts/slideLayout216.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tags/tag32.xml" ContentType="application/vnd.openxmlformats-officedocument.presentationml.tags+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tags/tag59.xml" ContentType="application/vnd.openxmlformats-officedocument.presentationml.tags+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tags/tag26.xml" ContentType="application/vnd.openxmlformats-officedocument.presentationml.tags+xml"/>
  <Override PartName="/ppt/tags/tag73.xml" ContentType="application/vnd.openxmlformats-officedocument.presentationml.tags+xml"/>
  <Override PartName="/ppt/slideMasters/slideMaster21.xml" ContentType="application/vnd.openxmlformats-officedocument.presentationml.slideMaster+xml"/>
  <Override PartName="/ppt/tags/tag15.xml" ContentType="application/vnd.openxmlformats-officedocument.presentationml.tags+xml"/>
  <Override PartName="/ppt/tags/tag62.xml" ContentType="application/vnd.openxmlformats-officedocument.presentationml.tags+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tags/tag40.xml" ContentType="application/vnd.openxmlformats-officedocument.presentationml.tags+xml"/>
  <Override PartName="/ppt/tags/tag51.xml" ContentType="application/vnd.openxmlformats-officedocument.presentationml.tags+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tags/tag56.xml" ContentType="application/vnd.openxmlformats-officedocument.presentationml.tags+xml"/>
  <Override PartName="/ppt/slideLayouts/slideLayout229.xml" ContentType="application/vnd.openxmlformats-officedocument.presentationml.slideLayout+xml"/>
  <Override PartName="/ppt/tags/tag67.xml" ContentType="application/vnd.openxmlformats-officedocument.presentationml.tags+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ags/tag45.xml" ContentType="application/vnd.openxmlformats-officedocument.presentationml.tags+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tags/tag92.xml" ContentType="application/vnd.openxmlformats-officedocument.presentationml.tags+xml"/>
  <Override PartName="/ppt/theme/theme14.xml" ContentType="application/vnd.openxmlformats-officedocument.theme+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tags/tag9.xml" ContentType="application/vnd.openxmlformats-officedocument.presentationml.tags+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heme/theme19.xml" ContentType="application/vnd.openxmlformats-officedocument.theme+xml"/>
  <Override PartName="/ppt/tags/tag75.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slideLayouts/slideLayout226.xml" ContentType="application/vnd.openxmlformats-officedocument.presentationml.slideLayout+xml"/>
  <Override PartName="/ppt/tags/tag64.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ags/tag53.xml" ContentType="application/vnd.openxmlformats-officedocument.presentationml.tags+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tags/tag31.xml" ContentType="application/vnd.openxmlformats-officedocument.presentationml.tags+xml"/>
  <Override PartName="/ppt/tags/tag42.xml" ContentType="application/vnd.openxmlformats-officedocument.presentationml.tags+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tags/tag102.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tags/tag58.xml" ContentType="application/vnd.openxmlformats-officedocument.presentationml.tags+xml"/>
  <Override PartName="/ppt/slideLayouts/slideLayout191.xml" ContentType="application/vnd.openxmlformats-officedocument.presentationml.slideLayout+xml"/>
  <Override PartName="/ppt/tags/tag69.xml" ContentType="application/vnd.openxmlformats-officedocument.presentationml.tags+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ags/tag47.xml" ContentType="application/vnd.openxmlformats-officedocument.presentationml.tags+xml"/>
  <Override PartName="/ppt/slideLayouts/slideLayout209.xml" ContentType="application/vnd.openxmlformats-officedocument.presentationml.slideLayout+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tags/tag36.xml" ContentType="application/vnd.openxmlformats-officedocument.presentationml.tags+xml"/>
  <Override PartName="/ppt/tags/tag83.xml" ContentType="application/vnd.openxmlformats-officedocument.presentationml.tags+xml"/>
  <Override PartName="/ppt/slideLayouts/slideLayout100.xml" ContentType="application/vnd.openxmlformats-officedocument.presentationml.slideLayout+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tags/tag50.xml" ContentType="application/vnd.openxmlformats-officedocument.presentationml.tags+xml"/>
  <Override PartName="/ppt/slideLayouts/slideLayout223.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tags/tag99.xml" ContentType="application/vnd.openxmlformats-officedocument.presentationml.tags+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tags/tag19.xml" ContentType="application/vnd.openxmlformats-officedocument.presentationml.tags+xml"/>
  <Override PartName="/ppt/slideLayouts/slideLayout228.xml" ContentType="application/vnd.openxmlformats-officedocument.presentationml.slideLayout+xml"/>
  <Override PartName="/ppt/tags/tag66.xml" ContentType="application/vnd.openxmlformats-officedocument.presentationml.tags+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ags/tag55.xml" ContentType="application/vnd.openxmlformats-officedocument.presentationml.tags+xml"/>
  <Override PartName="/ppt/slideLayouts/slideLayout217.xml" ContentType="application/vnd.openxmlformats-officedocument.presentationml.slideLayout+xml"/>
  <Override PartName="/ppt/tags/tag33.xml" ContentType="application/vnd.openxmlformats-officedocument.presentationml.tags+xml"/>
  <Override PartName="/ppt/tags/tag44.xml" ContentType="application/vnd.openxmlformats-officedocument.presentationml.tags+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heme/theme13.xml" ContentType="application/vnd.openxmlformats-officedocument.theme+xml"/>
  <Override PartName="/ppt/slideLayouts/slideLayout179.xml" ContentType="application/vnd.openxmlformats-officedocument.presentationml.slideLayout+xml"/>
  <Override PartName="/ppt/tags/tag22.xml" ContentType="application/vnd.openxmlformats-officedocument.presentationml.tags+xml"/>
  <Override PartName="/ppt/slideLayouts/slideLayout231.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tags/tag11.xml" ContentType="application/vnd.openxmlformats-officedocument.presentationml.tags+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Layouts/slideLayout98.xml" ContentType="application/vnd.openxmlformats-officedocument.presentationml.slideLayout+xml"/>
  <Override PartName="/ppt/tags/tag30.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101.xml" ContentType="application/vnd.openxmlformats-officedocument.presentationml.tags+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tags/tag68.xml" ContentType="application/vnd.openxmlformats-officedocument.presentationml.tags+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tags/tag46.xml" ContentType="application/vnd.openxmlformats-officedocument.presentationml.tags+xml"/>
  <Override PartName="/ppt/slideLayouts/slideLayout208.xml" ContentType="application/vnd.openxmlformats-officedocument.presentationml.slideLayout+xml"/>
  <Override PartName="/ppt/tags/tag93.xml" ContentType="application/vnd.openxmlformats-officedocument.presentationml.tags+xml"/>
  <Override PartName="/ppt/slideLayouts/slideLayout10.xml" ContentType="application/vnd.openxmlformats-officedocument.presentationml.slideLayout+xml"/>
  <Override PartName="/ppt/theme/theme15.xml" ContentType="application/vnd.openxmlformats-officedocument.theme+xml"/>
  <Override PartName="/ppt/tags/tag24.xml" ContentType="application/vnd.openxmlformats-officedocument.presentationml.tags+xml"/>
  <Override PartName="/ppt/tags/tag71.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tags/tag87.xml" ContentType="application/vnd.openxmlformats-officedocument.presentationml.tags+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tags/tag18.xml" ContentType="application/vnd.openxmlformats-officedocument.presentationml.tags+xml"/>
  <Override PartName="/ppt/slideLayouts/slideLayout227.xml" ContentType="application/vnd.openxmlformats-officedocument.presentationml.slideLayout+xml"/>
  <Override PartName="/ppt/tags/tag65.xml" ContentType="application/vnd.openxmlformats-officedocument.presentationml.tags+xml"/>
  <Override PartName="/ppt/slideMasters/slideMaster13.xml" ContentType="application/vnd.openxmlformats-officedocument.presentationml.slideMaster+xml"/>
  <Override PartName="/ppt/tags/tag43.xml" ContentType="application/vnd.openxmlformats-officedocument.presentationml.tags+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tags/tag9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84" r:id="rId3"/>
    <p:sldMasterId id="2147483696" r:id="rId4"/>
    <p:sldMasterId id="2147483720" r:id="rId5"/>
    <p:sldMasterId id="2147483744" r:id="rId6"/>
    <p:sldMasterId id="2147483780" r:id="rId7"/>
    <p:sldMasterId id="2147484666" r:id="rId8"/>
    <p:sldMasterId id="2147485052" r:id="rId9"/>
    <p:sldMasterId id="2147485064" r:id="rId10"/>
    <p:sldMasterId id="2147485076" r:id="rId11"/>
    <p:sldMasterId id="2147485112" r:id="rId12"/>
    <p:sldMasterId id="2147485389" r:id="rId13"/>
    <p:sldMasterId id="2147485413" r:id="rId14"/>
    <p:sldMasterId id="2147485425" r:id="rId15"/>
    <p:sldMasterId id="2147485437" r:id="rId16"/>
    <p:sldMasterId id="2147485449" r:id="rId17"/>
    <p:sldMasterId id="2147485473" r:id="rId18"/>
    <p:sldMasterId id="2147485485" r:id="rId19"/>
    <p:sldMasterId id="2147485497" r:id="rId20"/>
    <p:sldMasterId id="2147485509" r:id="rId21"/>
  </p:sldMasterIdLst>
  <p:notesMasterIdLst>
    <p:notesMasterId r:id="rId133"/>
  </p:notesMasterIdLst>
  <p:handoutMasterIdLst>
    <p:handoutMasterId r:id="rId134"/>
  </p:handoutMasterIdLst>
  <p:sldIdLst>
    <p:sldId id="258" r:id="rId22"/>
    <p:sldId id="693" r:id="rId23"/>
    <p:sldId id="694" r:id="rId24"/>
    <p:sldId id="695" r:id="rId25"/>
    <p:sldId id="696" r:id="rId26"/>
    <p:sldId id="697" r:id="rId27"/>
    <p:sldId id="698" r:id="rId28"/>
    <p:sldId id="699" r:id="rId29"/>
    <p:sldId id="700" r:id="rId30"/>
    <p:sldId id="701" r:id="rId31"/>
    <p:sldId id="702" r:id="rId32"/>
    <p:sldId id="703" r:id="rId33"/>
    <p:sldId id="269" r:id="rId34"/>
    <p:sldId id="270" r:id="rId35"/>
    <p:sldId id="271" r:id="rId36"/>
    <p:sldId id="272" r:id="rId37"/>
    <p:sldId id="274" r:id="rId38"/>
    <p:sldId id="275" r:id="rId39"/>
    <p:sldId id="276" r:id="rId40"/>
    <p:sldId id="277" r:id="rId41"/>
    <p:sldId id="278" r:id="rId42"/>
    <p:sldId id="479" r:id="rId43"/>
    <p:sldId id="483" r:id="rId44"/>
    <p:sldId id="488" r:id="rId45"/>
    <p:sldId id="489" r:id="rId46"/>
    <p:sldId id="490" r:id="rId47"/>
    <p:sldId id="420" r:id="rId48"/>
    <p:sldId id="478" r:id="rId49"/>
    <p:sldId id="664" r:id="rId50"/>
    <p:sldId id="665" r:id="rId51"/>
    <p:sldId id="666" r:id="rId52"/>
    <p:sldId id="667" r:id="rId53"/>
    <p:sldId id="668" r:id="rId54"/>
    <p:sldId id="669" r:id="rId55"/>
    <p:sldId id="670" r:id="rId56"/>
    <p:sldId id="671" r:id="rId57"/>
    <p:sldId id="672" r:id="rId58"/>
    <p:sldId id="673" r:id="rId59"/>
    <p:sldId id="425" r:id="rId60"/>
    <p:sldId id="649" r:id="rId61"/>
    <p:sldId id="394" r:id="rId62"/>
    <p:sldId id="395" r:id="rId63"/>
    <p:sldId id="396" r:id="rId64"/>
    <p:sldId id="652" r:id="rId65"/>
    <p:sldId id="615" r:id="rId66"/>
    <p:sldId id="616" r:id="rId67"/>
    <p:sldId id="617" r:id="rId68"/>
    <p:sldId id="618" r:id="rId69"/>
    <p:sldId id="619" r:id="rId70"/>
    <p:sldId id="620" r:id="rId71"/>
    <p:sldId id="621" r:id="rId72"/>
    <p:sldId id="622" r:id="rId73"/>
    <p:sldId id="397" r:id="rId74"/>
    <p:sldId id="692" r:id="rId75"/>
    <p:sldId id="704" r:id="rId76"/>
    <p:sldId id="705" r:id="rId77"/>
    <p:sldId id="706" r:id="rId78"/>
    <p:sldId id="707" r:id="rId79"/>
    <p:sldId id="708" r:id="rId80"/>
    <p:sldId id="709" r:id="rId81"/>
    <p:sldId id="679" r:id="rId82"/>
    <p:sldId id="680" r:id="rId83"/>
    <p:sldId id="681" r:id="rId84"/>
    <p:sldId id="682" r:id="rId85"/>
    <p:sldId id="683" r:id="rId86"/>
    <p:sldId id="710" r:id="rId87"/>
    <p:sldId id="711" r:id="rId88"/>
    <p:sldId id="712" r:id="rId89"/>
    <p:sldId id="713" r:id="rId90"/>
    <p:sldId id="714" r:id="rId91"/>
    <p:sldId id="715" r:id="rId92"/>
    <p:sldId id="716" r:id="rId93"/>
    <p:sldId id="717" r:id="rId94"/>
    <p:sldId id="718" r:id="rId95"/>
    <p:sldId id="719" r:id="rId96"/>
    <p:sldId id="720" r:id="rId97"/>
    <p:sldId id="721" r:id="rId98"/>
    <p:sldId id="722" r:id="rId99"/>
    <p:sldId id="723" r:id="rId100"/>
    <p:sldId id="724" r:id="rId101"/>
    <p:sldId id="725" r:id="rId102"/>
    <p:sldId id="726" r:id="rId103"/>
    <p:sldId id="727" r:id="rId104"/>
    <p:sldId id="728" r:id="rId105"/>
    <p:sldId id="729" r:id="rId106"/>
    <p:sldId id="730" r:id="rId107"/>
    <p:sldId id="731" r:id="rId108"/>
    <p:sldId id="732" r:id="rId109"/>
    <p:sldId id="733" r:id="rId110"/>
    <p:sldId id="734" r:id="rId111"/>
    <p:sldId id="735" r:id="rId112"/>
    <p:sldId id="736" r:id="rId113"/>
    <p:sldId id="737" r:id="rId114"/>
    <p:sldId id="738" r:id="rId115"/>
    <p:sldId id="739" r:id="rId116"/>
    <p:sldId id="740" r:id="rId117"/>
    <p:sldId id="741" r:id="rId118"/>
    <p:sldId id="742" r:id="rId119"/>
    <p:sldId id="743" r:id="rId120"/>
    <p:sldId id="744" r:id="rId121"/>
    <p:sldId id="745" r:id="rId122"/>
    <p:sldId id="746" r:id="rId123"/>
    <p:sldId id="747" r:id="rId124"/>
    <p:sldId id="427" r:id="rId125"/>
    <p:sldId id="413" r:id="rId126"/>
    <p:sldId id="414" r:id="rId127"/>
    <p:sldId id="597" r:id="rId128"/>
    <p:sldId id="611" r:id="rId129"/>
    <p:sldId id="612" r:id="rId130"/>
    <p:sldId id="645" r:id="rId131"/>
    <p:sldId id="648" r:id="rId132"/>
  </p:sldIdLst>
  <p:sldSz cx="9144000" cy="6858000" type="screen4x3"/>
  <p:notesSz cx="6797675" cy="9926638"/>
  <p:defaultTextStyle>
    <a:defPPr>
      <a:defRPr lang="ca-E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8000"/>
    <a:srgbClr val="3A67B0"/>
    <a:srgbClr val="000000"/>
    <a:srgbClr val="00B0F0"/>
    <a:srgbClr val="11FFFC"/>
    <a:srgbClr val="BDD6E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varScale="1">
        <p:scale>
          <a:sx n="73" d="100"/>
          <a:sy n="73" d="100"/>
        </p:scale>
        <p:origin x="-129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126" Type="http://schemas.openxmlformats.org/officeDocument/2006/relationships/slide" Target="slides/slide105.xml"/><Relationship Id="rId13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5300"/>
          </a:xfrm>
          <a:prstGeom prst="rect">
            <a:avLst/>
          </a:prstGeom>
        </p:spPr>
        <p:txBody>
          <a:bodyPr vert="horz" lIns="92162" tIns="46081" rIns="92162" bIns="46081" rtlCol="0"/>
          <a:lstStyle>
            <a:lvl1pPr algn="l">
              <a:defRPr sz="1200"/>
            </a:lvl1pPr>
          </a:lstStyle>
          <a:p>
            <a:pPr>
              <a:defRPr/>
            </a:pPr>
            <a:endParaRPr lang="it-IT"/>
          </a:p>
        </p:txBody>
      </p:sp>
      <p:sp>
        <p:nvSpPr>
          <p:cNvPr id="3" name="Segnaposto data 2"/>
          <p:cNvSpPr>
            <a:spLocks noGrp="1"/>
          </p:cNvSpPr>
          <p:nvPr>
            <p:ph type="dt" sz="quarter" idx="1"/>
          </p:nvPr>
        </p:nvSpPr>
        <p:spPr>
          <a:xfrm>
            <a:off x="3849688" y="0"/>
            <a:ext cx="2946400" cy="495300"/>
          </a:xfrm>
          <a:prstGeom prst="rect">
            <a:avLst/>
          </a:prstGeom>
        </p:spPr>
        <p:txBody>
          <a:bodyPr vert="horz" lIns="92162" tIns="46081" rIns="92162" bIns="46081" rtlCol="0"/>
          <a:lstStyle>
            <a:lvl1pPr algn="r">
              <a:defRPr sz="1200"/>
            </a:lvl1pPr>
          </a:lstStyle>
          <a:p>
            <a:pPr>
              <a:defRPr/>
            </a:pPr>
            <a:fld id="{FD56351C-7173-408D-AA01-73CB402F7876}" type="datetimeFigureOut">
              <a:rPr lang="it-IT"/>
              <a:pPr>
                <a:defRPr/>
              </a:pPr>
              <a:t>15/11/2018</a:t>
            </a:fld>
            <a:endParaRPr lang="it-IT"/>
          </a:p>
        </p:txBody>
      </p:sp>
      <p:sp>
        <p:nvSpPr>
          <p:cNvPr id="4" name="Segnaposto piè di pagina 3"/>
          <p:cNvSpPr>
            <a:spLocks noGrp="1"/>
          </p:cNvSpPr>
          <p:nvPr>
            <p:ph type="ftr" sz="quarter" idx="2"/>
          </p:nvPr>
        </p:nvSpPr>
        <p:spPr>
          <a:xfrm>
            <a:off x="0" y="9428163"/>
            <a:ext cx="2946400" cy="496887"/>
          </a:xfrm>
          <a:prstGeom prst="rect">
            <a:avLst/>
          </a:prstGeom>
        </p:spPr>
        <p:txBody>
          <a:bodyPr vert="horz" lIns="92162" tIns="46081" rIns="92162" bIns="46081" rtlCol="0" anchor="b"/>
          <a:lstStyle>
            <a:lvl1pPr algn="l">
              <a:defRPr sz="1200"/>
            </a:lvl1pPr>
          </a:lstStyle>
          <a:p>
            <a:pPr>
              <a:defRPr/>
            </a:pPr>
            <a:endParaRPr lang="it-IT"/>
          </a:p>
        </p:txBody>
      </p:sp>
      <p:sp>
        <p:nvSpPr>
          <p:cNvPr id="5" name="Segnaposto numero diapositiva 4"/>
          <p:cNvSpPr>
            <a:spLocks noGrp="1"/>
          </p:cNvSpPr>
          <p:nvPr>
            <p:ph type="sldNum" sz="quarter" idx="3"/>
          </p:nvPr>
        </p:nvSpPr>
        <p:spPr>
          <a:xfrm>
            <a:off x="3849688" y="9428163"/>
            <a:ext cx="2946400" cy="496887"/>
          </a:xfrm>
          <a:prstGeom prst="rect">
            <a:avLst/>
          </a:prstGeom>
        </p:spPr>
        <p:txBody>
          <a:bodyPr vert="horz" lIns="92162" tIns="46081" rIns="92162" bIns="46081" rtlCol="0" anchor="b"/>
          <a:lstStyle>
            <a:lvl1pPr algn="r">
              <a:defRPr sz="1200"/>
            </a:lvl1pPr>
          </a:lstStyle>
          <a:p>
            <a:pPr>
              <a:defRPr/>
            </a:pPr>
            <a:fld id="{A153E01E-DBE4-4522-B277-171CFF116219}" type="slidenum">
              <a:rPr lang="it-IT"/>
              <a:pPr>
                <a:defRPr/>
              </a:pPr>
              <a:t>‹N›</a:t>
            </a:fld>
            <a:endParaRPr lang="it-IT"/>
          </a:p>
        </p:txBody>
      </p:sp>
    </p:spTree>
    <p:extLst>
      <p:ext uri="{BB962C8B-B14F-4D97-AF65-F5344CB8AC3E}">
        <p14:creationId xmlns:p14="http://schemas.microsoft.com/office/powerpoint/2010/main" xmlns="" val="110787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5300"/>
          </a:xfrm>
          <a:prstGeom prst="rect">
            <a:avLst/>
          </a:prstGeom>
        </p:spPr>
        <p:txBody>
          <a:bodyPr vert="horz" lIns="92162" tIns="46081" rIns="92162" bIns="46081" rtlCol="0"/>
          <a:lstStyle>
            <a:lvl1pPr algn="l" eaLnBrk="0" hangingPunct="0">
              <a:defRPr sz="1200">
                <a:latin typeface="Times"/>
                <a:cs typeface="+mn-cs"/>
              </a:defRPr>
            </a:lvl1pPr>
          </a:lstStyle>
          <a:p>
            <a:pPr>
              <a:defRPr/>
            </a:pPr>
            <a:endParaRPr lang="it-IT"/>
          </a:p>
        </p:txBody>
      </p:sp>
      <p:sp>
        <p:nvSpPr>
          <p:cNvPr id="3" name="Segnaposto data 2"/>
          <p:cNvSpPr>
            <a:spLocks noGrp="1"/>
          </p:cNvSpPr>
          <p:nvPr>
            <p:ph type="dt" idx="1"/>
          </p:nvPr>
        </p:nvSpPr>
        <p:spPr>
          <a:xfrm>
            <a:off x="3849688" y="0"/>
            <a:ext cx="2946400" cy="495300"/>
          </a:xfrm>
          <a:prstGeom prst="rect">
            <a:avLst/>
          </a:prstGeom>
        </p:spPr>
        <p:txBody>
          <a:bodyPr vert="horz" lIns="92162" tIns="46081" rIns="92162" bIns="46081" rtlCol="0"/>
          <a:lstStyle>
            <a:lvl1pPr algn="r" eaLnBrk="0" hangingPunct="0">
              <a:defRPr sz="1200">
                <a:latin typeface="Times"/>
                <a:cs typeface="+mn-cs"/>
              </a:defRPr>
            </a:lvl1pPr>
          </a:lstStyle>
          <a:p>
            <a:pPr>
              <a:defRPr/>
            </a:pPr>
            <a:fld id="{827CC2B1-DEC0-4E82-8FBF-56E3D0B784F7}" type="datetimeFigureOut">
              <a:rPr lang="it-IT"/>
              <a:pPr>
                <a:defRPr/>
              </a:pPr>
              <a:t>15/11/2018</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62" tIns="46081" rIns="92162" bIns="46081" rtlCol="0" anchor="ctr"/>
          <a:lstStyle/>
          <a:p>
            <a:pPr lvl="0"/>
            <a:endParaRPr lang="it-IT" noProof="0" smtClean="0"/>
          </a:p>
        </p:txBody>
      </p:sp>
      <p:sp>
        <p:nvSpPr>
          <p:cNvPr id="5" name="Segnaposto note 4"/>
          <p:cNvSpPr>
            <a:spLocks noGrp="1"/>
          </p:cNvSpPr>
          <p:nvPr>
            <p:ph type="body" sz="quarter" idx="3"/>
          </p:nvPr>
        </p:nvSpPr>
        <p:spPr>
          <a:xfrm>
            <a:off x="679450" y="4714875"/>
            <a:ext cx="5438775" cy="4467225"/>
          </a:xfrm>
          <a:prstGeom prst="rect">
            <a:avLst/>
          </a:prstGeom>
        </p:spPr>
        <p:txBody>
          <a:bodyPr vert="horz" lIns="92162" tIns="46081" rIns="92162" bIns="46081"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9428163"/>
            <a:ext cx="2946400" cy="496887"/>
          </a:xfrm>
          <a:prstGeom prst="rect">
            <a:avLst/>
          </a:prstGeom>
        </p:spPr>
        <p:txBody>
          <a:bodyPr vert="horz" lIns="92162" tIns="46081" rIns="92162" bIns="46081" rtlCol="0" anchor="b"/>
          <a:lstStyle>
            <a:lvl1pPr algn="l" eaLnBrk="0" hangingPunct="0">
              <a:defRPr sz="1200">
                <a:latin typeface="Times"/>
                <a:cs typeface="+mn-cs"/>
              </a:defRPr>
            </a:lvl1pPr>
          </a:lstStyle>
          <a:p>
            <a:pPr>
              <a:defRPr/>
            </a:pPr>
            <a:endParaRPr lang="it-IT"/>
          </a:p>
        </p:txBody>
      </p:sp>
      <p:sp>
        <p:nvSpPr>
          <p:cNvPr id="7" name="Segnaposto numero diapositiva 6"/>
          <p:cNvSpPr>
            <a:spLocks noGrp="1"/>
          </p:cNvSpPr>
          <p:nvPr>
            <p:ph type="sldNum" sz="quarter" idx="5"/>
          </p:nvPr>
        </p:nvSpPr>
        <p:spPr>
          <a:xfrm>
            <a:off x="3849688" y="9428163"/>
            <a:ext cx="2946400" cy="496887"/>
          </a:xfrm>
          <a:prstGeom prst="rect">
            <a:avLst/>
          </a:prstGeom>
        </p:spPr>
        <p:txBody>
          <a:bodyPr vert="horz" lIns="92162" tIns="46081" rIns="92162" bIns="46081" rtlCol="0" anchor="b"/>
          <a:lstStyle>
            <a:lvl1pPr algn="r" eaLnBrk="0" hangingPunct="0">
              <a:defRPr sz="1200">
                <a:latin typeface="Times"/>
                <a:cs typeface="+mn-cs"/>
              </a:defRPr>
            </a:lvl1pPr>
          </a:lstStyle>
          <a:p>
            <a:pPr>
              <a:defRPr/>
            </a:pPr>
            <a:fld id="{E10560A2-6332-4F13-8FB9-C9FEFA3D81F5}" type="slidenum">
              <a:rPr lang="it-IT"/>
              <a:pPr>
                <a:defRPr/>
              </a:pPr>
              <a:t>‹N›</a:t>
            </a:fld>
            <a:endParaRPr lang="it-IT"/>
          </a:p>
        </p:txBody>
      </p:sp>
    </p:spTree>
    <p:extLst>
      <p:ext uri="{BB962C8B-B14F-4D97-AF65-F5344CB8AC3E}">
        <p14:creationId xmlns:p14="http://schemas.microsoft.com/office/powerpoint/2010/main" xmlns="" val="1782624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p:txBody>
          <a:bodyPr/>
          <a:lstStyle/>
          <a:p>
            <a:pPr>
              <a:defRPr/>
            </a:pPr>
            <a:fld id="{2B9E5BD1-1AB7-42D7-A869-D267BC6AF45B}" type="slidenum">
              <a:rPr lang="es-ES" smtClean="0">
                <a:latin typeface="Times" pitchFamily="18" charset="0"/>
              </a:rPr>
              <a:pPr>
                <a:defRPr/>
              </a:pPr>
              <a:t>24</a:t>
            </a:fld>
            <a:endParaRPr lang="es-ES" smtClean="0">
              <a:latin typeface="Times" pitchFamily="18" charset="0"/>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FE44C-36B0-4782-8864-F3E71DEBC854}" type="slidenum">
              <a:rPr lang="it-IT"/>
              <a:pPr/>
              <a:t>36</a:t>
            </a:fld>
            <a:endParaRPr lang="it-IT"/>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AE5CB-7736-45BA-80F6-C9EAD1A49BEE}" type="slidenum">
              <a:rPr lang="it-IT"/>
              <a:pPr/>
              <a:t>37</a:t>
            </a:fld>
            <a:endParaRPr lang="it-IT"/>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DCC03D-344A-4359-AEEB-19DF29056427}" type="slidenum">
              <a:rPr lang="it-IT"/>
              <a:pPr/>
              <a:t>38</a:t>
            </a:fld>
            <a:endParaRPr lang="it-IT"/>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p:txBody>
          <a:bodyPr/>
          <a:lstStyle/>
          <a:p>
            <a:pPr>
              <a:defRPr/>
            </a:pPr>
            <a:fld id="{53894D52-1B33-4757-8C17-327684B360E4}" type="slidenum">
              <a:rPr lang="es-ES" smtClean="0">
                <a:latin typeface="Times" pitchFamily="18" charset="0"/>
              </a:rPr>
              <a:pPr>
                <a:defRPr/>
              </a:pPr>
              <a:t>26</a:t>
            </a:fld>
            <a:endParaRPr lang="es-ES" smtClean="0">
              <a:latin typeface="Times" pitchFamily="18"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s-E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94ACA8-3667-449C-9022-C1D3AB905432}" type="slidenum">
              <a:rPr lang="it-IT"/>
              <a:pPr/>
              <a:t>29</a:t>
            </a:fld>
            <a:endParaRPr lang="it-IT"/>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0F370-D05B-4843-8913-003F992C06D3}" type="slidenum">
              <a:rPr lang="it-IT"/>
              <a:pPr/>
              <a:t>30</a:t>
            </a:fld>
            <a:endParaRPr lang="it-IT"/>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19F04-E9B2-42BF-A4FC-B38DFEB6A6C9}" type="slidenum">
              <a:rPr lang="it-IT"/>
              <a:pPr/>
              <a:t>31</a:t>
            </a:fld>
            <a:endParaRPr lang="it-IT"/>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5BB7D2-EDE4-47BB-8D5D-91AEAABE3C22}" type="slidenum">
              <a:rPr lang="it-IT"/>
              <a:pPr/>
              <a:t>32</a:t>
            </a:fld>
            <a:endParaRPr lang="it-IT"/>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03E4E-6407-4D0D-9BAB-CA7A6E3AF349}" type="slidenum">
              <a:rPr lang="it-IT"/>
              <a:pPr/>
              <a:t>33</a:t>
            </a:fld>
            <a:endParaRPr lang="it-IT"/>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B0160-7F1E-4BCE-959E-A55497605BBC}" type="slidenum">
              <a:rPr lang="it-IT"/>
              <a:pPr/>
              <a:t>34</a:t>
            </a:fld>
            <a:endParaRPr lang="it-IT"/>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E8447-6ACF-44C1-AF04-20CDF660F677}" type="slidenum">
              <a:rPr lang="it-IT"/>
              <a:pPr/>
              <a:t>35</a:t>
            </a:fld>
            <a:endParaRPr lang="it-IT"/>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7.xml"/><Relationship Id="rId5" Type="http://schemas.openxmlformats.org/officeDocument/2006/relationships/tags" Target="../tags/tag10.xml"/><Relationship Id="rId4" Type="http://schemas.openxmlformats.org/officeDocument/2006/relationships/tags" Target="../tags/tag9.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7.xml"/><Relationship Id="rId5" Type="http://schemas.openxmlformats.org/officeDocument/2006/relationships/tags" Target="../tags/tag15.xml"/><Relationship Id="rId4" Type="http://schemas.openxmlformats.org/officeDocument/2006/relationships/tags" Target="../tags/tag14.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7.xml"/><Relationship Id="rId5" Type="http://schemas.openxmlformats.org/officeDocument/2006/relationships/tags" Target="../tags/tag20.xml"/><Relationship Id="rId4"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81.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7.xml"/><Relationship Id="rId4" Type="http://schemas.openxmlformats.org/officeDocument/2006/relationships/tags" Target="../tags/tag38.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7.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7.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7.xml"/><Relationship Id="rId5" Type="http://schemas.openxmlformats.org/officeDocument/2006/relationships/tags" Target="../tags/tag58.xml"/><Relationship Id="rId4" Type="http://schemas.openxmlformats.org/officeDocument/2006/relationships/tags" Target="../tags/tag57.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7.xml"/><Relationship Id="rId5" Type="http://schemas.openxmlformats.org/officeDocument/2006/relationships/tags" Target="../tags/tag63.xml"/><Relationship Id="rId4" Type="http://schemas.openxmlformats.org/officeDocument/2006/relationships/tags" Target="../tags/tag6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0D506C8-3288-4AEC-9523-009930C1FCCE}"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62ADAE9-8A77-4BD4-8FD0-7FC2A6AEAFDE}"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B364676-F9E5-4EE2-8C44-6C58FFE9D638}"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A420CF0-DAF5-4732-8C22-2045032DC9A0}"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73B164F-62FD-4BA3-9C3F-AF0D7FAB4792}"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933DD2C-7429-4B2C-959D-41FC4FF57C5D}"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48775CF-F80F-43B2-A7D6-F31CEAE29112}"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9E7E701C-79A2-495B-8430-58F1201DB0FF}"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D498E31-8AB9-4902-A701-8AFF0B7E16F4}"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3E39958-BD83-4374-9227-F9BD63F69FC1}"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2689355-F03A-4A1D-B922-8CCCEFCFB8FE}"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DA3557E-26DF-4986-A7C4-6B8E6082622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4A119C1-6AB8-4FF0-8C16-4677741236BB}"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117007-6CE2-450E-89A6-067D7AE9DE93}"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867AB4B-B790-4C55-90BF-E257C5426C6B}"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87B7BA3-BA12-4275-8002-B0F3A1F9A49F}"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F3FC2B7-1BEE-441D-9FF7-9011D876F2FB}"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D75B906-CE2A-411F-A984-2053624CE391}"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F568CD9-07F2-44DC-93F4-095A17A4E079}"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0D4F32-917F-42CC-8399-0F124B161A86}"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9DD2460-944B-4D9E-83E8-FF99803AAEBA}"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6FA7E0A-4261-448B-BB4E-DD6ED1FDA8DA}"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D21062B2-88A5-42A1-9532-237CB6BEDFB9}" type="datetimeFigureOut">
              <a:rPr lang="it-IT"/>
              <a:pPr>
                <a:defRPr/>
              </a:pPr>
              <a:t>15/11/2018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26A86F1-2BA5-45C5-A4FB-739957BE03C9}"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811EA79-E7C0-44A2-B019-C36AFA78FA12}" type="datetimeFigureOut">
              <a:rPr lang="it-IT"/>
              <a:pPr>
                <a:defRPr/>
              </a:pPr>
              <a:t>15/11/2018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1BED015-8C87-4CE1-8BAD-5322531621B6}"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559B43D-DA45-49D0-816F-A732F31026CF}" type="datetimeFigureOut">
              <a:rPr lang="it-IT"/>
              <a:pPr>
                <a:defRPr/>
              </a:pPr>
              <a:t>15/11/2018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2C454B6-087D-42A5-991A-22B5934DED33}"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07AA2FD-2BB9-4BEF-B9B6-8E3FBA451510}"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8BFF946-874A-44E6-8025-0E6BF524BA49}"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6007800-1BA2-485B-BE1F-82DF2944FE69}"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62BDE3-A878-4B68-955A-02B9C58D616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09B3A26-679B-4905-8E9C-0152E84D535E}"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A13ECCE-61DE-48A3-BE0B-A24E22C9D4D2}"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E5DABB-F56A-4006-8E31-B55D02C8D92C}"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8B2B04-39D4-4299-821C-D061FFC77784}"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0A0084A-2BC8-4354-8E9C-CDEF05CBD7A6}"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5E57DC2-BBA4-4722-846B-2E8148FA3942}" type="slidenum">
              <a:rPr lang="ca-ES"/>
              <a:pPr>
                <a:defRPr/>
              </a:pPr>
              <a:t>‹N›</a:t>
            </a:fld>
            <a:endParaRPr lang="ca-E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D9F377E-235D-4DF3-80CA-A86D1F43315E}" type="slidenum">
              <a:rPr lang="ca-ES"/>
              <a:pPr>
                <a:defRPr/>
              </a:pPr>
              <a:t>‹N›</a:t>
            </a:fld>
            <a:endParaRPr lang="ca-E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735A7DE-0D54-48D6-ABE9-BD1C03312D9C}" type="slidenum">
              <a:rPr lang="ca-ES"/>
              <a:pPr>
                <a:defRPr/>
              </a:pPr>
              <a:t>‹N›</a:t>
            </a:fld>
            <a:endParaRPr lang="ca-E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E126740-5B7B-4D66-BFAD-D8DA4AC9D65C}" type="slidenum">
              <a:rPr lang="ca-ES"/>
              <a:pPr>
                <a:defRPr/>
              </a:pPr>
              <a:t>‹N›</a:t>
            </a:fld>
            <a:endParaRPr lang="ca-E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469B572-0413-447C-9A2F-BB12F7BA0C60}" type="slidenum">
              <a:rPr lang="ca-ES"/>
              <a:pPr>
                <a:defRPr/>
              </a:pPr>
              <a:t>‹N›</a:t>
            </a:fld>
            <a:endParaRPr lang="ca-E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D3DD27C-F222-4216-AF34-F98DCBAB4EDE}" type="slidenum">
              <a:rPr lang="ca-ES"/>
              <a:pPr>
                <a:defRPr/>
              </a:pPr>
              <a:t>‹N›</a:t>
            </a:fld>
            <a:endParaRPr lang="ca-E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BD5D700A-6D39-4F11-A0A7-0A9700467901}" type="slidenum">
              <a:rPr lang="ca-ES"/>
              <a:pPr>
                <a:defRPr/>
              </a:pPr>
              <a:t>‹N›</a:t>
            </a:fld>
            <a:endParaRPr lang="ca-E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9B5365B-38B4-4FA5-81F3-A72579EB8C50}" type="slidenum">
              <a:rPr lang="ca-ES"/>
              <a:pPr>
                <a:defRPr/>
              </a:pPr>
              <a:t>‹N›</a:t>
            </a:fld>
            <a:endParaRPr lang="ca-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7445EED-71AF-415A-B461-E45B7A0741E2}"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8B4D927-4150-47B1-9855-1CCAB53ACF7D}" type="slidenum">
              <a:rPr lang="ca-ES"/>
              <a:pPr>
                <a:defRPr/>
              </a:pPr>
              <a:t>‹N›</a:t>
            </a:fld>
            <a:endParaRPr lang="ca-E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8367638-75FA-4250-B2F4-639165A34D94}" type="slidenum">
              <a:rPr lang="ca-ES"/>
              <a:pPr>
                <a:defRPr/>
              </a:pPr>
              <a:t>‹N›</a:t>
            </a:fld>
            <a:endParaRPr lang="ca-E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872C017-0957-480C-9E6B-0A0812AA1E74}" type="slidenum">
              <a:rPr lang="ca-ES"/>
              <a:pPr>
                <a:defRPr/>
              </a:pPr>
              <a:t>‹N›</a:t>
            </a:fld>
            <a:endParaRPr lang="ca-E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971648CC-947D-4C07-9817-0E51B7F99CF3}" type="slidenum">
              <a:rPr lang="it-IT"/>
              <a:pPr/>
              <a:t>‹N›</a:t>
            </a:fld>
            <a:endParaRPr lang="it-IT"/>
          </a:p>
        </p:txBody>
      </p:sp>
    </p:spTree>
  </p:cSld>
  <p:clrMapOvr>
    <a:masterClrMapping/>
  </p:clrMapOvr>
  <p:transition spd="med" advTm="10000">
    <p:dissolv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B5D212C8-5B86-4170-AAF2-434607FDE7C9}" type="slidenum">
              <a:rPr lang="it-IT"/>
              <a:pPr/>
              <a:t>‹N›</a:t>
            </a:fld>
            <a:endParaRPr lang="it-IT"/>
          </a:p>
        </p:txBody>
      </p:sp>
    </p:spTree>
  </p:cSld>
  <p:clrMapOvr>
    <a:masterClrMapping/>
  </p:clrMapOvr>
  <p:transition spd="med" advTm="10000">
    <p:dissolv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79C1847A-EFD8-4201-86C6-7A229FF181C5}" type="slidenum">
              <a:rPr lang="it-IT"/>
              <a:pPr/>
              <a:t>‹N›</a:t>
            </a:fld>
            <a:endParaRPr lang="it-IT"/>
          </a:p>
        </p:txBody>
      </p:sp>
    </p:spTree>
  </p:cSld>
  <p:clrMapOvr>
    <a:masterClrMapping/>
  </p:clrMapOvr>
  <p:transition spd="med" advTm="10000">
    <p:dissolv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DD80BB86-D6BA-4CB0-89A4-0BC499C7EC3B}" type="slidenum">
              <a:rPr lang="it-IT"/>
              <a:pPr/>
              <a:t>‹N›</a:t>
            </a:fld>
            <a:endParaRPr lang="it-IT"/>
          </a:p>
        </p:txBody>
      </p:sp>
    </p:spTree>
  </p:cSld>
  <p:clrMapOvr>
    <a:masterClrMapping/>
  </p:clrMapOvr>
  <p:transition spd="med" advTm="10000">
    <p:dissolv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p>
        </p:txBody>
      </p:sp>
      <p:sp>
        <p:nvSpPr>
          <p:cNvPr id="8" name="Segnaposto piè di pagina 7"/>
          <p:cNvSpPr>
            <a:spLocks noGrp="1"/>
          </p:cNvSpPr>
          <p:nvPr>
            <p:ph type="ftr" sz="quarter" idx="11"/>
          </p:nvPr>
        </p:nvSpPr>
        <p:spPr/>
        <p:txBody>
          <a:bodyPr/>
          <a:lstStyle>
            <a:lvl1pPr>
              <a:defRPr/>
            </a:lvl1pPr>
          </a:lstStyle>
          <a:p>
            <a:endParaRPr lang="it-IT"/>
          </a:p>
        </p:txBody>
      </p:sp>
      <p:sp>
        <p:nvSpPr>
          <p:cNvPr id="9" name="Segnaposto numero diapositiva 8"/>
          <p:cNvSpPr>
            <a:spLocks noGrp="1"/>
          </p:cNvSpPr>
          <p:nvPr>
            <p:ph type="sldNum" sz="quarter" idx="12"/>
          </p:nvPr>
        </p:nvSpPr>
        <p:spPr/>
        <p:txBody>
          <a:bodyPr/>
          <a:lstStyle>
            <a:lvl1pPr>
              <a:defRPr/>
            </a:lvl1pPr>
          </a:lstStyle>
          <a:p>
            <a:fld id="{BCF04849-80A1-45D0-9568-7ACC354F7911}" type="slidenum">
              <a:rPr lang="it-IT"/>
              <a:pPr/>
              <a:t>‹N›</a:t>
            </a:fld>
            <a:endParaRPr lang="it-IT"/>
          </a:p>
        </p:txBody>
      </p:sp>
    </p:spTree>
  </p:cSld>
  <p:clrMapOvr>
    <a:masterClrMapping/>
  </p:clrMapOvr>
  <p:transition spd="med" advTm="10000">
    <p:dissolv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p>
        </p:txBody>
      </p:sp>
      <p:sp>
        <p:nvSpPr>
          <p:cNvPr id="4" name="Segnaposto piè di pagina 3"/>
          <p:cNvSpPr>
            <a:spLocks noGrp="1"/>
          </p:cNvSpPr>
          <p:nvPr>
            <p:ph type="ftr" sz="quarter" idx="11"/>
          </p:nvPr>
        </p:nvSpPr>
        <p:spPr/>
        <p:txBody>
          <a:bodyPr/>
          <a:lstStyle>
            <a:lvl1pPr>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4AE71797-35F2-4390-BD92-E5CE5C67ED8A}" type="slidenum">
              <a:rPr lang="it-IT"/>
              <a:pPr/>
              <a:t>‹N›</a:t>
            </a:fld>
            <a:endParaRPr lang="it-IT"/>
          </a:p>
        </p:txBody>
      </p:sp>
    </p:spTree>
  </p:cSld>
  <p:clrMapOvr>
    <a:masterClrMapping/>
  </p:clrMapOvr>
  <p:transition spd="med" advTm="10000">
    <p:dissolv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p>
        </p:txBody>
      </p:sp>
      <p:sp>
        <p:nvSpPr>
          <p:cNvPr id="3" name="Segnaposto piè di pagina 2"/>
          <p:cNvSpPr>
            <a:spLocks noGrp="1"/>
          </p:cNvSpPr>
          <p:nvPr>
            <p:ph type="ftr" sz="quarter" idx="11"/>
          </p:nvPr>
        </p:nvSpPr>
        <p:spPr/>
        <p:txBody>
          <a:bodyPr/>
          <a:lstStyle>
            <a:lvl1pPr>
              <a:defRPr/>
            </a:lvl1pPr>
          </a:lstStyle>
          <a:p>
            <a:endParaRPr lang="it-IT"/>
          </a:p>
        </p:txBody>
      </p:sp>
      <p:sp>
        <p:nvSpPr>
          <p:cNvPr id="4" name="Segnaposto numero diapositiva 3"/>
          <p:cNvSpPr>
            <a:spLocks noGrp="1"/>
          </p:cNvSpPr>
          <p:nvPr>
            <p:ph type="sldNum" sz="quarter" idx="12"/>
          </p:nvPr>
        </p:nvSpPr>
        <p:spPr/>
        <p:txBody>
          <a:bodyPr/>
          <a:lstStyle>
            <a:lvl1pPr>
              <a:defRPr/>
            </a:lvl1pPr>
          </a:lstStyle>
          <a:p>
            <a:fld id="{216D266B-7296-4D89-8522-4250A6C8165A}" type="slidenum">
              <a:rPr lang="it-IT"/>
              <a:pPr/>
              <a:t>‹N›</a:t>
            </a:fld>
            <a:endParaRPr lang="it-IT"/>
          </a:p>
        </p:txBody>
      </p:sp>
    </p:spTree>
  </p:cSld>
  <p:clrMapOvr>
    <a:masterClrMapping/>
  </p:clrMapOvr>
  <p:transition spd="med" advTm="10000">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5242D8-C06C-4F29-9DB0-BB1A3035D30E}"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AE09C0AC-854E-41BB-AF07-0EDEC4745D9A}" type="slidenum">
              <a:rPr lang="it-IT"/>
              <a:pPr/>
              <a:t>‹N›</a:t>
            </a:fld>
            <a:endParaRPr lang="it-IT"/>
          </a:p>
        </p:txBody>
      </p:sp>
    </p:spTree>
  </p:cSld>
  <p:clrMapOvr>
    <a:masterClrMapping/>
  </p:clrMapOvr>
  <p:transition spd="med" advTm="10000">
    <p:dissolv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p>
        </p:txBody>
      </p:sp>
      <p:sp>
        <p:nvSpPr>
          <p:cNvPr id="6" name="Segnaposto piè di pagina 5"/>
          <p:cNvSpPr>
            <a:spLocks noGrp="1"/>
          </p:cNvSpPr>
          <p:nvPr>
            <p:ph type="ftr" sz="quarter" idx="11"/>
          </p:nvPr>
        </p:nvSpPr>
        <p:spPr/>
        <p:txBody>
          <a:bodyPr/>
          <a:lstStyle>
            <a:lvl1pPr>
              <a:defRPr/>
            </a:lvl1pPr>
          </a:lstStyle>
          <a:p>
            <a:endParaRPr lang="it-IT"/>
          </a:p>
        </p:txBody>
      </p:sp>
      <p:sp>
        <p:nvSpPr>
          <p:cNvPr id="7" name="Segnaposto numero diapositiva 6"/>
          <p:cNvSpPr>
            <a:spLocks noGrp="1"/>
          </p:cNvSpPr>
          <p:nvPr>
            <p:ph type="sldNum" sz="quarter" idx="12"/>
          </p:nvPr>
        </p:nvSpPr>
        <p:spPr/>
        <p:txBody>
          <a:bodyPr/>
          <a:lstStyle>
            <a:lvl1pPr>
              <a:defRPr/>
            </a:lvl1pPr>
          </a:lstStyle>
          <a:p>
            <a:fld id="{2C667F85-60D8-4D2D-9403-A58E6789D8B4}" type="slidenum">
              <a:rPr lang="it-IT"/>
              <a:pPr/>
              <a:t>‹N›</a:t>
            </a:fld>
            <a:endParaRPr lang="it-IT"/>
          </a:p>
        </p:txBody>
      </p:sp>
    </p:spTree>
  </p:cSld>
  <p:clrMapOvr>
    <a:masterClrMapping/>
  </p:clrMapOvr>
  <p:transition spd="med" advTm="10000">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EE784BE9-D5FB-45F8-8136-288A79064395}" type="slidenum">
              <a:rPr lang="it-IT"/>
              <a:pPr/>
              <a:t>‹N›</a:t>
            </a:fld>
            <a:endParaRPr lang="it-IT"/>
          </a:p>
        </p:txBody>
      </p:sp>
    </p:spTree>
  </p:cSld>
  <p:clrMapOvr>
    <a:masterClrMapping/>
  </p:clrMapOvr>
  <p:transition spd="med" advTm="10000">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p>
        </p:txBody>
      </p:sp>
      <p:sp>
        <p:nvSpPr>
          <p:cNvPr id="5" name="Segnaposto piè di pagina 4"/>
          <p:cNvSpPr>
            <a:spLocks noGrp="1"/>
          </p:cNvSpPr>
          <p:nvPr>
            <p:ph type="ftr" sz="quarter" idx="11"/>
          </p:nvPr>
        </p:nvSpPr>
        <p:spPr/>
        <p:txBody>
          <a:bodyPr/>
          <a:lstStyle>
            <a:lvl1pPr>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fld id="{DB71B25D-B7E2-44A5-B98E-8B9214950031}" type="slidenum">
              <a:rPr lang="it-IT"/>
              <a:pPr/>
              <a:t>‹N›</a:t>
            </a:fld>
            <a:endParaRPr lang="it-IT"/>
          </a:p>
        </p:txBody>
      </p:sp>
    </p:spTree>
  </p:cSld>
  <p:clrMapOvr>
    <a:masterClrMapping/>
  </p:clrMapOvr>
  <p:transition spd="med" advTm="10000">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C798F2-481B-4991-8E91-0C61E758E65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512809641"/>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4E7E0-F3D1-491A-9FD5-9DAA4A15960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613248394"/>
      </p:ext>
    </p:extLst>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1EDB7-EEF4-4422-9B95-09B4719BA66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66148981"/>
      </p:ext>
    </p:extLst>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5AD085-F91A-4CF3-AF13-30DA61F2185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665691695"/>
      </p:ext>
    </p:extLst>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8F225-18DE-42E7-BA9A-1865F2446C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82321627"/>
      </p:ext>
    </p:extLst>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B7B4EA-159F-4BFB-840A-D9EC86A65A5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488887595"/>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AF1E5E4-4AAA-40F8-B6E2-D25401D9D270}"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B27EA6-4999-4186-B584-0C3CF6472C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069670434"/>
      </p:ext>
    </p:extLst>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A9DE4-8FAB-46FC-9F12-5A7B8B722BA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972199163"/>
      </p:ext>
    </p:extLst>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AC937-69D0-461D-B636-06CD9631172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662401329"/>
      </p:ext>
    </p:extLst>
  </p:cSld>
  <p:clrMapOvr>
    <a:masterClrMapping/>
  </p:clrMapOvr>
  <p:transition spd="slow">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DC63E-A9EA-4AF5-8C20-38233F9CB48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18818650"/>
      </p:ext>
    </p:extLst>
  </p:cSld>
  <p:clrMapOvr>
    <a:masterClrMapping/>
  </p:clrMapOvr>
  <p:transition spd="slow">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BDEC6-5012-4325-8ABC-48C72732BAA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11636785"/>
      </p:ext>
    </p:extLst>
  </p:cSld>
  <p:clrMapOvr>
    <a:masterClrMapping/>
  </p:clrMapOvr>
  <p:transition spd="slow">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7A81111-5A47-436C-ABD5-15614287D806}"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E1F5752-3D6B-493A-8251-2B61B1CF163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002764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468E69-3CA6-4731-8474-5424C2720C40}"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FA800FF-DEB3-45E5-B4F7-A82BF55B0F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396688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DF361EC-6821-4C3F-B806-FE4C8495473D}"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91F8F31-6453-4D31-B831-4B78AAA53CF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040382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2B06490-5611-4071-8691-6D2FBF603D8B}"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4B2C2C-8D81-4AF9-B699-F86E69085F3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75236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46503AD-6F82-4BCF-9AF8-C502E90BE8BF}" type="datetimeFigureOut">
              <a:rPr lang="it-IT">
                <a:solidFill>
                  <a:prstClr val="black">
                    <a:tint val="75000"/>
                  </a:prstClr>
                </a:solidFill>
              </a:rPr>
              <a:pPr>
                <a:defRPr/>
              </a:pPr>
              <a:t>15/11/2018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9B19CE00-D6C0-458E-B65F-095B101FD77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4648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E25A616-ABC0-4D84-93FB-49A13B0097E2}"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6012DA5-844C-47D3-978F-5531DB81A8C6}" type="datetimeFigureOut">
              <a:rPr lang="it-IT">
                <a:solidFill>
                  <a:prstClr val="black">
                    <a:tint val="75000"/>
                  </a:prstClr>
                </a:solidFill>
              </a:rPr>
              <a:pPr>
                <a:defRPr/>
              </a:pPr>
              <a:t>15/11/2018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8A6D612-96F2-4D48-AC93-A42BAC61F3E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284114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BC197A8-26C3-4187-82BD-E8F7132DCC09}" type="datetimeFigureOut">
              <a:rPr lang="it-IT">
                <a:solidFill>
                  <a:prstClr val="black">
                    <a:tint val="75000"/>
                  </a:prstClr>
                </a:solidFill>
              </a:rPr>
              <a:pPr>
                <a:defRPr/>
              </a:pPr>
              <a:t>15/11/2018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8971F9E-CF15-4F70-867A-406EF604315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7266638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A6FE53-0654-4BD6-9EED-1231D2CBB067}"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686B0D1-9F6B-4E29-9B8B-BC178AB648A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274216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04D0D1-C4DA-4147-92C4-D886E6785908}"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16BDBF7-0DDF-46C0-BA48-F1E78E21C8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803915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6E1654-D42C-4F85-9139-1F752A91873D}"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D45B00B-CAD8-4096-BEA5-D8E64E7347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303189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ABF18C-D936-4C24-96E4-372E5AC706DF}"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D8ED2A9-72E0-4F19-832C-A77B264F52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943969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B62D04A-15CA-44EF-87A0-8E02C27FF501}"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C588932-75DB-49C8-A6F5-332335CE0C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445481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D5A327-5546-43A2-A314-780B7426785F}"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F2DC2C6-3989-4190-9151-D46A8D429E9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699834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AB30E0A-70B3-405C-A6FF-F48BBFE223AB}"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6F3DEC-AC5E-43B8-97B5-7A8865C5443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468156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8B0168-239D-49F8-ABE3-C42B374EFEFB}"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498D4C1-03BC-4804-AAB8-DA0F73EE94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58336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09FDF7E-3931-4EAB-859B-9B9CBBD284EF}"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A41CE6D-372C-4B8D-809A-E98CB5CCCF31}" type="datetimeFigureOut">
              <a:rPr lang="it-IT">
                <a:solidFill>
                  <a:prstClr val="black">
                    <a:tint val="75000"/>
                  </a:prstClr>
                </a:solidFill>
              </a:rPr>
              <a:pPr>
                <a:defRPr/>
              </a:pPr>
              <a:t>15/11/2018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2CC5198-E115-40F1-AA38-2A6BAB9EB5C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555259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9510444-6737-48C3-A17F-4EF5E38FD86E}" type="datetimeFigureOut">
              <a:rPr lang="it-IT">
                <a:solidFill>
                  <a:prstClr val="black">
                    <a:tint val="75000"/>
                  </a:prstClr>
                </a:solidFill>
              </a:rPr>
              <a:pPr>
                <a:defRPr/>
              </a:pPr>
              <a:t>15/11/2018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4C8802C-F930-4F4B-9710-CF5FC07553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055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F21A045-A308-476A-9916-69DCDB294810}" type="datetimeFigureOut">
              <a:rPr lang="it-IT">
                <a:solidFill>
                  <a:prstClr val="black">
                    <a:tint val="75000"/>
                  </a:prstClr>
                </a:solidFill>
              </a:rPr>
              <a:pPr>
                <a:defRPr/>
              </a:pPr>
              <a:t>15/11/2018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85155DF-12D0-4427-AAC3-34F370A9E0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593780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130F37-FF9D-4256-B58B-3020570378E8}"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95E2410-20EC-45C2-A0C9-DE3339A5632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845368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ABC1284-7540-4A7E-A87B-52542772B717}"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190B45-5C24-419B-91C2-2EA74383BC3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025622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C861FD-EB0E-45C7-BF87-8716A53A326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1980FE4-B4A2-42D6-8644-55C4B7862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865475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132ADDE-1B4B-4A65-8002-D624DAD1E54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CE50995-9AD1-454F-B917-E35B7F9A10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848398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012702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49016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83417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D2690E3-4DC8-4BC2-80A2-F13202766B9E}"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535720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15/11/2018</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579055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15/11/2018</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679484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15/11/2018</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365222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2768452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604052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5517664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879856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4812878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53678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8A006BF-1910-4519-AEC1-DB1071F90905}"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0091477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2205209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9553762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176149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0573781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3056365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432358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5491353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828A8AB-728C-45F1-AF2A-6F8D4034E9D4}" type="datetimeFigureOut">
              <a:rPr lang="it-IT" smtClean="0">
                <a:solidFill>
                  <a:prstClr val="black">
                    <a:tint val="75000"/>
                  </a:prstClr>
                </a:solidFill>
              </a: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794B7D5-9556-4ACE-BABA-39F0066AFE21}"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669028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B62D04A-15CA-44EF-87A0-8E02C27FF501}"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C588932-75DB-49C8-A6F5-332335CE0C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46780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492CCDF-6FC4-4CF6-A4F0-3AC76001D52F}"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2A42CD8-A875-4626-95D0-822D067FD9ED}" type="slidenum">
              <a:rPr lang="it-IT"/>
              <a:pPr>
                <a:defRPr/>
              </a:pPr>
              <a:t>‹N›</a:t>
            </a:fld>
            <a:endParaRPr lang="it-IT"/>
          </a:p>
        </p:txBody>
      </p:sp>
    </p:spTree>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AD5A327-5546-43A2-A314-780B7426785F}"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F2DC2C6-3989-4190-9151-D46A8D429E9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902793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AB30E0A-70B3-405C-A6FF-F48BBFE223AB}"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6F3DEC-AC5E-43B8-97B5-7A8865C5443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412678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8B0168-239D-49F8-ABE3-C42B374EFEFB}"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498D4C1-03BC-4804-AAB8-DA0F73EE942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19642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A41CE6D-372C-4B8D-809A-E98CB5CCCF31}" type="datetimeFigureOut">
              <a:rPr lang="it-IT">
                <a:solidFill>
                  <a:prstClr val="black">
                    <a:tint val="75000"/>
                  </a:prstClr>
                </a:solidFill>
              </a:rPr>
              <a:pPr>
                <a:defRPr/>
              </a:pPr>
              <a:t>15/11/2018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2CC5198-E115-40F1-AA38-2A6BAB9EB5C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831070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9510444-6737-48C3-A17F-4EF5E38FD86E}" type="datetimeFigureOut">
              <a:rPr lang="it-IT">
                <a:solidFill>
                  <a:prstClr val="black">
                    <a:tint val="75000"/>
                  </a:prstClr>
                </a:solidFill>
              </a:rPr>
              <a:pPr>
                <a:defRPr/>
              </a:pPr>
              <a:t>15/11/2018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4C8802C-F930-4F4B-9710-CF5FC07553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50755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F21A045-A308-476A-9916-69DCDB294810}" type="datetimeFigureOut">
              <a:rPr lang="it-IT">
                <a:solidFill>
                  <a:prstClr val="black">
                    <a:tint val="75000"/>
                  </a:prstClr>
                </a:solidFill>
              </a:rPr>
              <a:pPr>
                <a:defRPr/>
              </a:pPr>
              <a:t>15/11/2018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85155DF-12D0-4427-AAC3-34F370A9E02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232414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A130F37-FF9D-4256-B58B-3020570378E8}"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95E2410-20EC-45C2-A0C9-DE3339A5632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646352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ABC1284-7540-4A7E-A87B-52542772B717}"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190B45-5C24-419B-91C2-2EA74383BC3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16086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AC861FD-EB0E-45C7-BF87-8716A53A326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1980FE4-B4A2-42D6-8644-55C4B7862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151748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132ADDE-1B4B-4A65-8002-D624DAD1E54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CE50995-9AD1-454F-B917-E35B7F9A10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79784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000BF7-AF08-4927-B20B-5DBB4D1E52BE}" type="slidenum">
              <a:rPr lang="it-IT"/>
              <a:pPr>
                <a:defRPr/>
              </a:pPr>
              <a:t>‹N›</a:t>
            </a:fld>
            <a:endParaRPr lang="it-IT"/>
          </a:p>
        </p:txBody>
      </p:sp>
    </p:spTree>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6A1D898-8DDE-4BFF-8305-02444E7273D2}"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25A7CD7-C9F7-497B-8C4B-CB7286B3B7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57052069"/>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15DDEA-58B8-4009-AFFA-90CA8B12838E}"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507DDDE-8D18-498F-8527-4FD5F9610B4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7941380"/>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157CDA9-AC34-42F6-8292-7461D087DDA4}"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6CFB0E-B0C7-4C18-8821-9DEA066567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3060693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226DEAD-19B6-4EFC-934D-CB68CCF719EE}"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A51315F-D46A-4B8E-B37C-9436ED9F699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45114556"/>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CBE309D-BF67-4DEF-A9C7-1475FCC87CA9}" type="datetimeFigureOut">
              <a:rPr lang="it-IT">
                <a:solidFill>
                  <a:prstClr val="black">
                    <a:tint val="75000"/>
                  </a:prstClr>
                </a:solidFill>
              </a:rPr>
              <a:pPr>
                <a:defRPr/>
              </a:pPr>
              <a:t>15/11/2018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A0CDC9E-C1C0-4CD9-B99D-C0E82BF7693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19748751"/>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3DD2825-01E3-4AE9-B5A1-2E76D4E7ECFE}" type="datetimeFigureOut">
              <a:rPr lang="it-IT">
                <a:solidFill>
                  <a:prstClr val="black">
                    <a:tint val="75000"/>
                  </a:prstClr>
                </a:solidFill>
              </a:rPr>
              <a:pPr>
                <a:defRPr/>
              </a:pPr>
              <a:t>15/11/2018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3D7AD78A-5433-4526-8EE4-586D60DCF70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6058018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9563F1-6F06-409D-BE5C-D0367155EA43}" type="datetimeFigureOut">
              <a:rPr lang="it-IT">
                <a:solidFill>
                  <a:prstClr val="black">
                    <a:tint val="75000"/>
                  </a:prstClr>
                </a:solidFill>
              </a:rPr>
              <a:pPr>
                <a:defRPr/>
              </a:pPr>
              <a:t>15/11/2018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F4736DC-4B79-4603-AA57-622D0AA8F0B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5345927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5BC5199-4DF2-40CB-B608-0FD60BB14A18}"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97B4B68-F311-4447-80A0-5977FDF23B6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90588340"/>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3C42E2-7C5D-4EE8-9443-3BF228C20EB3}"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ABB2553-B5FC-4C2D-84E7-F6349323B8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1493974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2A12B8-230F-47FD-A037-937378A56067}"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AAA2FD8-DB8F-44A4-9DF7-18F943770AC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7881914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2BB607C-B1F8-4A68-A70A-F82010F36244}" type="slidenum">
              <a:rPr lang="it-IT"/>
              <a:pPr>
                <a:defRPr/>
              </a:pPr>
              <a:t>‹N›</a:t>
            </a:fld>
            <a:endParaRPr lang="it-IT"/>
          </a:p>
        </p:txBody>
      </p:sp>
    </p:spTree>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92B74-F179-4E07-9049-45549BA35340}"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55070E4-E0F1-4ED9-9437-665E43AEC90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2348213"/>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1C10989-4C46-4AD9-8B2C-C45F9D164112}"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8E47E04-B169-4731-9FBA-98B198C38D2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985111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A0746F0-2DF6-43C9-A88F-386DD08B7816}"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596A6F29-F7DF-4C51-A136-4729AB2682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244069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0ED24E2-4C3B-4174-9E23-6904680D27C4}"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E87871A-8C5D-4B47-8069-57217260C62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204420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86B61C0-AD2D-4D7F-A61C-7BAE91433312}"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C66AFB2-CFD5-4BCE-8FD4-B1F0CB8150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243883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34A5AA7-1D04-4BB7-A7C7-58B48AC35485}" type="datetimeFigureOut">
              <a:rPr lang="it-IT">
                <a:solidFill>
                  <a:prstClr val="black">
                    <a:tint val="75000"/>
                  </a:prstClr>
                </a:solidFill>
              </a:rPr>
              <a:pPr>
                <a:defRPr/>
              </a:pPr>
              <a:t>15/11/2018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F610298-0F3E-4F03-BB62-F0AC39C739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132879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FF35952-2761-4188-AC86-9C4EEF4E6BE6}" type="datetimeFigureOut">
              <a:rPr lang="it-IT">
                <a:solidFill>
                  <a:prstClr val="black">
                    <a:tint val="75000"/>
                  </a:prstClr>
                </a:solidFill>
              </a:rPr>
              <a:pPr>
                <a:defRPr/>
              </a:pPr>
              <a:t>15/11/2018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5627AA70-6F19-4301-829D-5DF62FFF985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181154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2601C90-C735-413C-9431-3599473BA5CA}" type="datetimeFigureOut">
              <a:rPr lang="it-IT">
                <a:solidFill>
                  <a:prstClr val="black">
                    <a:tint val="75000"/>
                  </a:prstClr>
                </a:solidFill>
              </a:rPr>
              <a:pPr>
                <a:defRPr/>
              </a:pPr>
              <a:t>15/11/2018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C3E7725C-2AAA-4B2E-82DF-88B5D54FF4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613827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759D98-E9C4-485F-AE14-8C28EECB309D}"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F5EE30B-14F7-494B-AA36-0FC5CD629A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197803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52BA177-6EC4-4EDE-892E-19FBDEB16F0B}" type="datetimeFigureOut">
              <a:rPr lang="it-IT">
                <a:solidFill>
                  <a:prstClr val="black">
                    <a:tint val="75000"/>
                  </a:prstClr>
                </a:solidFill>
              </a:rPr>
              <a:pPr>
                <a:defRPr/>
              </a:pPr>
              <a:t>15/11/2018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2A8A8FB-558F-45D7-9C94-9BB76C4C13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77294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22174FF-123F-4CDA-9CEE-3D10A7AEB059}"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AE81EB4-DA4C-440A-AD5D-72678DA6BFB2}" type="slidenum">
              <a:rPr lang="it-IT"/>
              <a:pPr>
                <a:defRPr/>
              </a:pPr>
              <a:t>‹N›</a:t>
            </a:fld>
            <a:endParaRPr lang="it-IT"/>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B9F5AD-11AA-48AE-AABE-BE7FB0A6A37E}"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3E7398B-F6D9-4200-9F23-3D36B995946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4860133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7C5E60B-82D8-4D13-88EC-8648B89D10E7}"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10096D8-41EE-458A-8FD8-719F03D73CB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77710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D43232A-3927-4FFA-906C-0476D60380C8}"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B00C87-9D17-43B8-B967-811128EC6303}"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6D6A9B7-AE73-4609-B897-F1E56530C827}"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429FB6-3CFC-432B-950F-85BE77E67D64}"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AA887D-9A8A-4500-B408-3C1FB61D2731}"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FBC463C-12EC-4FAB-88A2-AE6CEC18433A}"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6248D53-838F-4849-A25A-FD979ADB844C}" type="datetimeFigureOut">
              <a:rPr lang="it-IT"/>
              <a:pPr>
                <a:defRPr/>
              </a:pPr>
              <a:t>15/11/2018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705D84B-2CEF-4EB6-A40E-0B71CB4B9D41}"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152EFF1-276C-4F84-B56A-4EFFB4B8656E}" type="datetimeFigureOut">
              <a:rPr lang="it-IT"/>
              <a:pPr>
                <a:defRPr/>
              </a:pPr>
              <a:t>15/11/2018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63F92D0-CA0A-4ED3-A7F4-3CDDE61C1EE6}"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91152F0-566B-4C92-AAE5-79DECF3466EE}" type="datetimeFigureOut">
              <a:rPr lang="it-IT"/>
              <a:pPr>
                <a:defRPr/>
              </a:pPr>
              <a:t>15/11/2018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5E74780A-A5CE-4D50-A437-20564CF9394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F90EDD1-6630-4ACD-97DE-893133DFC0DC}"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9A605E1-CAEF-469B-B625-670E700354C2}"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AA82F02-2A7B-40DA-BD10-8BFAF1A19921}"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D99B2D9-1991-464F-A63F-22D13ED374EB}"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49BAE4B-ED18-4CA6-B330-288CF63271BC}"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ED76F13-389B-4DF5-B731-8E8EAA6E123B}"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87923D0-95A4-4D69-8BCE-5BC319DE3DC3}"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578E0A5-4145-43A3-A383-2B5637DF5AF1}"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2DAB7EE-981B-4995-AD77-9D2A337AE7B6}"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583B85F-779D-4B27-9788-4BB51EE29A21}" type="slidenum">
              <a:rPr lang="ca-ES"/>
              <a:pPr>
                <a:defRPr/>
              </a:pPr>
              <a:t>‹N›</a:t>
            </a:fld>
            <a:endParaRPr lang="ca-ES"/>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0B78740-0B50-4B3C-903C-24FCDB4DA1B4}" type="slidenum">
              <a:rPr lang="ca-ES"/>
              <a:pPr>
                <a:defRPr/>
              </a:pPr>
              <a:t>‹N›</a:t>
            </a:fld>
            <a:endParaRPr lang="ca-ES"/>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1F16372-CB4C-4F56-ADAE-5FFB8F0DF366}" type="slidenum">
              <a:rPr lang="ca-ES"/>
              <a:pPr>
                <a:defRPr/>
              </a:pPr>
              <a:t>‹N›</a:t>
            </a:fld>
            <a:endParaRPr lang="ca-ES"/>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312ACF6-656D-43BC-9AD1-9BBFE778335E}" type="slidenum">
              <a:rPr lang="ca-ES"/>
              <a:pPr>
                <a:defRPr/>
              </a:pPr>
              <a:t>‹N›</a:t>
            </a:fld>
            <a:endParaRPr lang="ca-ES"/>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B3B80A2F-9135-4073-82F6-89F04720CE75}" type="slidenum">
              <a:rPr lang="ca-ES"/>
              <a:pPr>
                <a:defRPr/>
              </a:pPr>
              <a:t>‹N›</a:t>
            </a:fld>
            <a:endParaRPr lang="ca-ES"/>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4E503CB-5BFC-46FF-9C2E-E2FAE0E564F5}" type="slidenum">
              <a:rPr lang="ca-ES"/>
              <a:pPr>
                <a:defRPr/>
              </a:pPr>
              <a:t>‹N›</a:t>
            </a:fld>
            <a:endParaRPr lang="ca-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D8839EA-8053-4123-8493-BD0A2CAB2CE1}"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4E62F64-09F5-4DAB-9A78-1F544E8DE446}" type="slidenum">
              <a:rPr lang="ca-ES"/>
              <a:pPr>
                <a:defRPr/>
              </a:pPr>
              <a:t>‹N›</a:t>
            </a:fld>
            <a:endParaRPr lang="ca-ES"/>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100D406-732B-41F0-A0A1-6DCFC3E85220}" type="slidenum">
              <a:rPr lang="ca-ES"/>
              <a:pPr>
                <a:defRPr/>
              </a:pPr>
              <a:t>‹N›</a:t>
            </a:fld>
            <a:endParaRPr lang="ca-ES"/>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6CD49AD-02A0-4220-9316-B700A5F7C565}" type="slidenum">
              <a:rPr lang="ca-ES"/>
              <a:pPr>
                <a:defRPr/>
              </a:pPr>
              <a:t>‹N›</a:t>
            </a:fld>
            <a:endParaRPr lang="ca-ES"/>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8AE417-AB5F-4519-B1D7-C3811FE3705E}" type="slidenum">
              <a:rPr lang="ca-ES"/>
              <a:pPr>
                <a:defRPr/>
              </a:pPr>
              <a:t>‹N›</a:t>
            </a:fld>
            <a:endParaRPr lang="ca-ES"/>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29346CC-48A0-45BF-A13F-70A902D0BA1B}" type="slidenum">
              <a:rPr lang="ca-ES"/>
              <a:pPr>
                <a:defRPr/>
              </a:pPr>
              <a:t>‹N›</a:t>
            </a:fld>
            <a:endParaRPr lang="ca-ES"/>
          </a:p>
        </p:txBody>
      </p:sp>
    </p:spTree>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7A81111-5A47-436C-ABD5-15614287D806}"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E1F5752-3D6B-493A-8251-2B61B1CF1631}"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468E69-3CA6-4731-8474-5424C2720C40}"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A800FF-DEB3-45E5-B4F7-A82BF55B0FAD}"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DF361EC-6821-4C3F-B806-FE4C8495473D}"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1F8F31-6453-4D31-B831-4B78AAA53CFD}"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2B06490-5611-4071-8691-6D2FBF603D8B}"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A4B2C2C-8D81-4AF9-B699-F86E69085F3B}"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46503AD-6F82-4BCF-9AF8-C502E90BE8BF}" type="datetimeFigureOut">
              <a:rPr lang="it-IT"/>
              <a:pPr>
                <a:defRPr/>
              </a:pPr>
              <a:t>15/11/2018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B19CE00-D6C0-458E-B65F-095B101FD77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54DC1882-3B7B-4B8B-93D9-902B90305294}"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F6012DA5-844C-47D3-978F-5531DB81A8C6}" type="datetimeFigureOut">
              <a:rPr lang="it-IT"/>
              <a:pPr>
                <a:defRPr/>
              </a:pPr>
              <a:t>15/11/2018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8A6D612-96F2-4D48-AC93-A42BAC61F3EB}"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BC197A8-26C3-4187-82BD-E8F7132DCC09}" type="datetimeFigureOut">
              <a:rPr lang="it-IT"/>
              <a:pPr>
                <a:defRPr/>
              </a:pPr>
              <a:t>15/11/2018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8971F9E-CF15-4F70-867A-406EF6043159}"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FA6FE53-0654-4BD6-9EED-1231D2CBB067}"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686B0D1-9F6B-4E29-9B8B-BC178AB648AC}"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04D0D1-C4DA-4147-92C4-D886E6785908}"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16BDBF7-0DDF-46C0-BA48-F1E78E21C8C5}"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6E1654-D42C-4F85-9139-1F752A91873D}"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45B00B-CAD8-4096-BEA5-D8E64E734720}"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1ABF18C-D936-4C24-96E4-372E5AC706DF}"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D8ED2A9-72E0-4F19-832C-A77B264F522D}"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6A673CF-E74A-4F74-8EC3-87DFC1A128E3}"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A359FA-957E-486D-9533-627F753C1700}"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B734DF1-735B-44E5-8640-9691A5E041D3}"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C27944A-6A68-4EEA-A3A9-637E654322AF}"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94E452C-0CC3-4119-B6DC-3F4ED15EB3C0}"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E8C11F6-95B6-42C3-B4B3-1AD5CC2A75F7}"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20EE54E-CF58-470D-86D2-2D3F1C344EEF}"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2834C80-5888-4053-B458-F1813A07AB6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88F14B67-6B8D-4BEF-BEDB-0973DDDE5181}"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F2E6FF4-C337-4EFA-9227-3A440C09D022}" type="datetimeFigureOut">
              <a:rPr lang="it-IT"/>
              <a:pPr>
                <a:defRPr/>
              </a:pPr>
              <a:t>15/11/2018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E04F7F7-F4E3-40FC-83F2-8497F7CF42B6}"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B9DDCC0-4E7A-40BB-AE7F-EA80D27C5D88}" type="datetimeFigureOut">
              <a:rPr lang="it-IT"/>
              <a:pPr>
                <a:defRPr/>
              </a:pPr>
              <a:t>15/11/2018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7DE3D3B4-ACC2-4818-910D-65EEAF204835}"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F19A6C1-4329-4970-A128-DF87DE4DCE89}" type="datetimeFigureOut">
              <a:rPr lang="it-IT"/>
              <a:pPr>
                <a:defRPr/>
              </a:pPr>
              <a:t>15/11/2018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078A614-A9F5-4D30-A203-B3378F212AB8}"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0959C2B-BA6F-4969-A834-1B27204C9DE2}"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63927B7-E739-4C74-A385-48C8B5F02583}"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C81B70D-741F-4C18-87CA-B75E68B42DB2}" type="datetimeFigureOut">
              <a:rPr lang="it-IT"/>
              <a:pPr>
                <a:defRPr/>
              </a:pPr>
              <a:t>15/11/2018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81DAC61-C847-4339-875D-B6648CF0CB66}"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2B9A0D6-13DB-4DA7-9B47-5E64144E3FEB}"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9D7BA3B-01A5-4AA8-B2B2-933754410A0E}"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A3D0D9D-1562-4035-AB2E-4F32F3D29000}"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6646CB2-9E92-4920-B2E7-1B85E8319B4C}"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DEFD32B-EE15-4114-A3AA-E663CB3393F8}"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BD6EA5E-BC08-4BD9-931B-3961F6C059C9}"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4A72B19-8C8B-40F3-861A-CC7A1DD78C4C}"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DC056713-7AA7-4A46-AA24-26C1BC9E2779}"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9C492AB-9076-4162-AF9B-09611D05E85D}"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CBFFCE01-E7B9-4C97-BCF5-B72307A46C3D}"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F7E4B75A-EA67-46FE-8EB1-F7FE1D68943C}"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A1294F3-E695-4884-9B26-983049A598E7}"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05137C9-3215-4C87-8670-E35C7F5059ED}"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BC90AC8-BE15-4E0E-9BB9-65A43A7C2BC6}"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F8BB55D-032F-41D3-B1BF-53039B162890}"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32C68D9-53C4-4BA7-AAEC-CC1F50414F5C}"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180ABEB-D74A-4730-BC13-E1F72A6BD752}"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37F46B57-911D-481C-98D8-42E80C413E41}"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07A88A8-4A78-4358-BA66-7B8D76E4D574}"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B44E030-B554-4728-BDB1-652CB0669ED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2AD8DF3-5891-481C-B8DB-BFBFD5F2051A}"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B406A09-31F8-4F72-BE6A-6C8B46438537}"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6751DFB-1D45-459A-A6E7-DCF8279A9989}"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5E06C7F-14DE-4BCB-BC3B-426723F258D9}" type="datetimeFigureOut">
              <a:rPr lang="it-IT"/>
              <a:pPr>
                <a:defRPr/>
              </a:pPr>
              <a:t>15/11/2018</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8083734-35DC-4968-8177-B671AEECE062}"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44D54FA-7A15-4F8D-AA24-A73A81472D5A}" type="datetimeFigureOut">
              <a:rPr lang="it-IT"/>
              <a:pPr>
                <a:defRPr/>
              </a:pPr>
              <a:t>15/11/2018</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CE6046D-5E49-41E3-9D60-D383DC0B178F}"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8D6710C-9A65-48DC-A1D1-D22A522F6D4B}" type="datetimeFigureOut">
              <a:rPr lang="it-IT"/>
              <a:pPr>
                <a:defRPr/>
              </a:pPr>
              <a:t>15/11/2018</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1C814E68-65C0-4345-B952-0C39CF41D636}"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1CBE040-7D61-4AF2-93A4-E690E8C4C786}" type="datetimeFigureOut">
              <a:rPr lang="it-IT"/>
              <a:pPr>
                <a:defRPr/>
              </a:pPr>
              <a:t>15/11/2018</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F5CD15E-A897-4170-9247-741BC7D6681B}"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49F00F3A-4B98-45B5-ACBC-68887E6D4B7B}" type="datetimeFigureOut">
              <a:rPr lang="it-IT"/>
              <a:pPr>
                <a:defRPr/>
              </a:pPr>
              <a:t>15/11/2018</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D34DA61-BD5C-4A72-AC6F-93DA609DB373}"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A1CD3BDE-D727-4365-B76C-D364E191BDF6}" type="datetimeFigureOut">
              <a:rPr lang="it-IT"/>
              <a:pPr>
                <a:defRPr/>
              </a:pPr>
              <a:t>15/11/2018</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B7B6DB4-9322-4933-BF89-20D695BF0200}"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7377A800-E8A0-4733-8155-5D697B74D5DB}"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11912DB-56D4-4194-ADF6-44BAE5AFD972}"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7E15EC4-9C97-4F83-9AFD-168549558DDD}" type="datetimeFigureOut">
              <a:rPr lang="it-IT"/>
              <a:pPr>
                <a:defRPr/>
              </a:pPr>
              <a:t>15/11/2018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4864CA0-07C6-4E7F-A781-7A73A9DCFFE2}"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EAE63F2-2221-4E62-90D8-2265543859A8}" type="slidenum">
              <a:rPr lang="ca-ES"/>
              <a:pPr>
                <a:defRPr/>
              </a:pPr>
              <a:t>‹N›</a:t>
            </a:fld>
            <a:endParaRPr lang="ca-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ACA3AC0-2333-4A1E-878E-0D21A19F95EF}"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5044FAB-CA93-4D11-9C65-170296EE32C5}" type="slidenum">
              <a:rPr lang="ca-ES"/>
              <a:pPr>
                <a:defRPr/>
              </a:pPr>
              <a:t>‹N›</a:t>
            </a:fld>
            <a:endParaRPr lang="ca-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EBED25B-9646-4D7E-9B3E-89B8C41A6F82}" type="slidenum">
              <a:rPr lang="ca-ES"/>
              <a:pPr>
                <a:defRPr/>
              </a:pPr>
              <a:t>‹N›</a:t>
            </a:fld>
            <a:endParaRPr lang="ca-E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0FBC882-5FE7-4859-9AEF-D42D0C2692F0}" type="slidenum">
              <a:rPr lang="ca-ES"/>
              <a:pPr>
                <a:defRPr/>
              </a:pPr>
              <a:t>‹N›</a:t>
            </a:fld>
            <a:endParaRPr lang="ca-E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AC4C6896-998B-4652-BB83-4BCA93C86D8D}" type="slidenum">
              <a:rPr lang="ca-ES"/>
              <a:pPr>
                <a:defRPr/>
              </a:pPr>
              <a:t>‹N›</a:t>
            </a:fld>
            <a:endParaRPr lang="ca-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746E85F-1136-4572-AEC5-77E00E1F2EF1}" type="slidenum">
              <a:rPr lang="ca-ES"/>
              <a:pPr>
                <a:defRPr/>
              </a:pPr>
              <a:t>‹N›</a:t>
            </a:fld>
            <a:endParaRPr lang="ca-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8BEB00B-B7AE-4056-93CD-ECC55DE16DA9}" type="slidenum">
              <a:rPr lang="ca-ES"/>
              <a:pPr>
                <a:defRPr/>
              </a:pPr>
              <a:t>‹N›</a:t>
            </a:fld>
            <a:endParaRPr lang="ca-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805A8FA-445D-4A48-B38B-CF164824980D}" type="slidenum">
              <a:rPr lang="ca-ES"/>
              <a:pPr>
                <a:defRPr/>
              </a:pPr>
              <a:t>‹N›</a:t>
            </a:fld>
            <a:endParaRPr lang="ca-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720AE3D-E3E3-4A2A-92C2-4407055BA323}" type="slidenum">
              <a:rPr lang="ca-ES"/>
              <a:pPr>
                <a:defRPr/>
              </a:pPr>
              <a:t>‹N›</a:t>
            </a:fld>
            <a:endParaRPr lang="ca-E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F3101D7-D178-48C9-98FB-B1D11D813DA3}" type="slidenum">
              <a:rPr lang="ca-ES"/>
              <a:pPr>
                <a:defRPr/>
              </a:pPr>
              <a:t>‹N›</a:t>
            </a:fld>
            <a:endParaRPr lang="ca-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565CEB8-DB23-4BBA-9516-82AEEFC8FFBF}" type="slidenum">
              <a:rPr lang="ca-ES"/>
              <a:pPr>
                <a:defRPr/>
              </a:pPr>
              <a:t>‹N›</a:t>
            </a:fld>
            <a:endParaRPr lang="ca-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ags" Target="../tags/tag1.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17" Type="http://schemas.openxmlformats.org/officeDocument/2006/relationships/tags" Target="../tags/tag5.xml"/><Relationship Id="rId2" Type="http://schemas.openxmlformats.org/officeDocument/2006/relationships/slideLayout" Target="../slideLayouts/slideLayout178.xml"/><Relationship Id="rId16" Type="http://schemas.openxmlformats.org/officeDocument/2006/relationships/tags" Target="../tags/tag4.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tags" Target="../tags/tag3.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ags" Target="../tags/tag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4B10F77F-699E-4D07-BE44-1977B4E78576}"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0A8D465-B876-46B5-B1DD-20DA1B959AE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741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5B623BBC-516A-49EA-A431-2F84D710A273}" type="datetimeFigureOut">
              <a:rPr lang="it-IT"/>
              <a:pPr>
                <a:defRPr/>
              </a:pPr>
              <a:t>15/11/2018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93B7EFD-5E53-46EC-9905-FEDF9BD076E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323" r:id="rId1"/>
    <p:sldLayoutId id="2147485324" r:id="rId2"/>
    <p:sldLayoutId id="2147485325" r:id="rId3"/>
    <p:sldLayoutId id="2147485326" r:id="rId4"/>
    <p:sldLayoutId id="2147485327" r:id="rId5"/>
    <p:sldLayoutId id="2147485328" r:id="rId6"/>
    <p:sldLayoutId id="2147485329" r:id="rId7"/>
    <p:sldLayoutId id="2147485330" r:id="rId8"/>
    <p:sldLayoutId id="2147485331" r:id="rId9"/>
    <p:sldLayoutId id="2147485332" r:id="rId10"/>
    <p:sldLayoutId id="214748533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DA9916B9-8F2F-4D7D-BA58-A432BA0E7C0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37" r:id="rId4"/>
    <p:sldLayoutId id="2147485338" r:id="rId5"/>
    <p:sldLayoutId id="2147485339" r:id="rId6"/>
    <p:sldLayoutId id="2147485340" r:id="rId7"/>
    <p:sldLayoutId id="2147485341" r:id="rId8"/>
    <p:sldLayoutId id="2147485342" r:id="rId9"/>
    <p:sldLayoutId id="2147485343" r:id="rId10"/>
    <p:sldLayoutId id="21474853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1F34D228-353B-4411-B019-46D9A5CD1AED}"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5390" r:id="rId1"/>
    <p:sldLayoutId id="2147485391" r:id="rId2"/>
    <p:sldLayoutId id="2147485392" r:id="rId3"/>
    <p:sldLayoutId id="2147485393" r:id="rId4"/>
    <p:sldLayoutId id="2147485394" r:id="rId5"/>
    <p:sldLayoutId id="2147485395" r:id="rId6"/>
    <p:sldLayoutId id="2147485396" r:id="rId7"/>
    <p:sldLayoutId id="2147485397" r:id="rId8"/>
    <p:sldLayoutId id="2147485398" r:id="rId9"/>
    <p:sldLayoutId id="2147485399" r:id="rId10"/>
    <p:sldLayoutId id="2147485400" r:id="rId11"/>
  </p:sldLayoutIdLst>
  <p:transition spd="med" advTm="10000">
    <p:dissolv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A7D8993A-0367-4061-8F71-0FC60A0D415F}" type="slidenum">
              <a:rPr lang="ca-ES">
                <a:solidFill>
                  <a:srgbClr val="000000"/>
                </a:solidFill>
              </a:rPr>
              <a:pPr eaLnBrk="0" hangingPunct="0">
                <a:defRPr/>
              </a:pPr>
              <a:t>‹N›</a:t>
            </a:fld>
            <a:endParaRPr lang="ca-ES">
              <a:solidFill>
                <a:srgbClr val="000000"/>
              </a:solidFill>
            </a:endParaRPr>
          </a:p>
        </p:txBody>
      </p:sp>
    </p:spTree>
    <p:extLst>
      <p:ext uri="{BB962C8B-B14F-4D97-AF65-F5344CB8AC3E}">
        <p14:creationId xmlns:p14="http://schemas.microsoft.com/office/powerpoint/2010/main" xmlns="" val="3283803767"/>
      </p:ext>
    </p:extLst>
  </p:cSld>
  <p:clrMap bg1="lt1" tx1="dk1" bg2="lt2" tx2="dk2" accent1="accent1" accent2="accent2" accent3="accent3" accent4="accent4" accent5="accent5" accent6="accent6" hlink="hlink" folHlink="folHlink"/>
  <p:sldLayoutIdLst>
    <p:sldLayoutId id="2147485414" r:id="rId1"/>
    <p:sldLayoutId id="2147485415" r:id="rId2"/>
    <p:sldLayoutId id="2147485416" r:id="rId3"/>
    <p:sldLayoutId id="2147485417" r:id="rId4"/>
    <p:sldLayoutId id="2147485418" r:id="rId5"/>
    <p:sldLayoutId id="2147485419" r:id="rId6"/>
    <p:sldLayoutId id="2147485420" r:id="rId7"/>
    <p:sldLayoutId id="2147485421" r:id="rId8"/>
    <p:sldLayoutId id="2147485422" r:id="rId9"/>
    <p:sldLayoutId id="2147485423" r:id="rId10"/>
    <p:sldLayoutId id="214748542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5CEE8A5-DE10-4C19-A1A9-9087DD4E884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D3B9B6D-0F47-44C8-9257-C4B38D10D62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51106248"/>
      </p:ext>
    </p:extLst>
  </p:cSld>
  <p:clrMap bg1="lt1" tx1="dk1" bg2="lt2" tx2="dk2" accent1="accent1" accent2="accent2" accent3="accent3" accent4="accent4" accent5="accent5" accent6="accent6" hlink="hlink" folHlink="folHlink"/>
  <p:sldLayoutIdLst>
    <p:sldLayoutId id="2147485426" r:id="rId1"/>
    <p:sldLayoutId id="2147485427" r:id="rId2"/>
    <p:sldLayoutId id="2147485428" r:id="rId3"/>
    <p:sldLayoutId id="2147485429" r:id="rId4"/>
    <p:sldLayoutId id="2147485430" r:id="rId5"/>
    <p:sldLayoutId id="2147485431" r:id="rId6"/>
    <p:sldLayoutId id="2147485432" r:id="rId7"/>
    <p:sldLayoutId id="2147485433" r:id="rId8"/>
    <p:sldLayoutId id="2147485434" r:id="rId9"/>
    <p:sldLayoutId id="2147485435" r:id="rId10"/>
    <p:sldLayoutId id="21474854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E25C9B58-6BEB-493C-9A39-0EE0DD12557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99AA0F0C-1E69-4D73-92FD-CEA2D1C36F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39117667"/>
      </p:ext>
    </p:extLst>
  </p:cSld>
  <p:clrMap bg1="lt1" tx1="dk1" bg2="lt2" tx2="dk2" accent1="accent1" accent2="accent2" accent3="accent3" accent4="accent4" accent5="accent5" accent6="accent6" hlink="hlink" folHlink="folHlink"/>
  <p:sldLayoutIdLst>
    <p:sldLayoutId id="2147485438" r:id="rId1"/>
    <p:sldLayoutId id="2147485439" r:id="rId2"/>
    <p:sldLayoutId id="2147485440" r:id="rId3"/>
    <p:sldLayoutId id="2147485441" r:id="rId4"/>
    <p:sldLayoutId id="2147485442" r:id="rId5"/>
    <p:sldLayoutId id="2147485443" r:id="rId6"/>
    <p:sldLayoutId id="2147485444" r:id="rId7"/>
    <p:sldLayoutId id="2147485445" r:id="rId8"/>
    <p:sldLayoutId id="2147485446" r:id="rId9"/>
    <p:sldLayoutId id="2147485447" r:id="rId10"/>
    <p:sldLayoutId id="21474854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eaLnBrk="0" hangingPunct="0">
              <a:defRPr/>
            </a:pPr>
            <a:fld id="{652DA2C1-7B37-4509-AEF0-E54B0A90CF46}" type="datetimeFigureOut">
              <a:rPr lang="it-IT">
                <a:solidFill>
                  <a:prstClr val="black">
                    <a:tint val="75000"/>
                  </a:prstClr>
                </a:solidFill>
              </a:rPr>
              <a:pPr eaLnBrk="0" hangingPunct="0">
                <a:defRPr/>
              </a:pPr>
              <a:t>15/11/2018</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eaLnBrk="0" hangingPunct="0">
              <a:defRPr/>
            </a:pPr>
            <a:fld id="{2BE986A6-FBD9-4B3B-99FB-7893A7A3F9EB}"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xmlns="" val="2510985878"/>
      </p:ext>
    </p:extLst>
  </p:cSld>
  <p:clrMap bg1="lt1" tx1="dk1" bg2="lt2" tx2="dk2" accent1="accent1" accent2="accent2" accent3="accent3" accent4="accent4" accent5="accent5" accent6="accent6" hlink="hlink" folHlink="folHlink"/>
  <p:sldLayoutIdLst>
    <p:sldLayoutId id="2147485450" r:id="rId1"/>
    <p:sldLayoutId id="2147485451" r:id="rId2"/>
    <p:sldLayoutId id="2147485452" r:id="rId3"/>
    <p:sldLayoutId id="2147485453" r:id="rId4"/>
    <p:sldLayoutId id="2147485454" r:id="rId5"/>
    <p:sldLayoutId id="2147485455" r:id="rId6"/>
    <p:sldLayoutId id="2147485456" r:id="rId7"/>
    <p:sldLayoutId id="2147485457" r:id="rId8"/>
    <p:sldLayoutId id="2147485458" r:id="rId9"/>
    <p:sldLayoutId id="2147485459" r:id="rId10"/>
    <p:sldLayoutId id="21474854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828A8AB-728C-45F1-AF2A-6F8D4034E9D4}" type="datetimeFigureOut">
              <a:rPr lang="it-IT" smtClean="0">
                <a:solidFill>
                  <a:prstClr val="black">
                    <a:tint val="75000"/>
                  </a:prstClr>
                </a:solidFill>
                <a:latin typeface="Calibri"/>
              </a:rPr>
              <a:pPr fontAlgn="auto">
                <a:spcBef>
                  <a:spcPts val="0"/>
                </a:spcBef>
                <a:spcAft>
                  <a:spcPts val="0"/>
                </a:spcAft>
              </a:pPr>
              <a:t>15/11/2018</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94B7D5-9556-4ACE-BABA-39F0066AFE21}"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xmlns="" val="2927406255"/>
      </p:ext>
    </p:extLst>
  </p:cSld>
  <p:clrMap bg1="lt1" tx1="dk1" bg2="lt2" tx2="dk2" accent1="accent1" accent2="accent2" accent3="accent3" accent4="accent4" accent5="accent5" accent6="accent6" hlink="hlink" folHlink="folHlink"/>
  <p:sldLayoutIdLst>
    <p:sldLayoutId id="2147485474" r:id="rId1"/>
    <p:sldLayoutId id="2147485475" r:id="rId2"/>
    <p:sldLayoutId id="2147485476" r:id="rId3"/>
    <p:sldLayoutId id="2147485477" r:id="rId4"/>
    <p:sldLayoutId id="2147485478" r:id="rId5"/>
    <p:sldLayoutId id="2147485479" r:id="rId6"/>
    <p:sldLayoutId id="2147485480" r:id="rId7"/>
    <p:sldLayoutId id="2147485481" r:id="rId8"/>
    <p:sldLayoutId id="2147485482" r:id="rId9"/>
    <p:sldLayoutId id="2147485483" r:id="rId10"/>
    <p:sldLayoutId id="21474854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E25C9B58-6BEB-493C-9A39-0EE0DD12557A}"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99AA0F0C-1E69-4D73-92FD-CEA2D1C36F7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77342117"/>
      </p:ext>
    </p:extLst>
  </p:cSld>
  <p:clrMap bg1="lt1" tx1="dk1" bg2="lt2" tx2="dk2" accent1="accent1" accent2="accent2" accent3="accent3" accent4="accent4" accent5="accent5" accent6="accent6" hlink="hlink" folHlink="folHlink"/>
  <p:sldLayoutIdLst>
    <p:sldLayoutId id="2147485486" r:id="rId1"/>
    <p:sldLayoutId id="2147485487" r:id="rId2"/>
    <p:sldLayoutId id="2147485488" r:id="rId3"/>
    <p:sldLayoutId id="2147485489" r:id="rId4"/>
    <p:sldLayoutId id="2147485490" r:id="rId5"/>
    <p:sldLayoutId id="2147485491" r:id="rId6"/>
    <p:sldLayoutId id="2147485492" r:id="rId7"/>
    <p:sldLayoutId id="2147485493" r:id="rId8"/>
    <p:sldLayoutId id="2147485494" r:id="rId9"/>
    <p:sldLayoutId id="2147485495" r:id="rId10"/>
    <p:sldLayoutId id="21474854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140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defRPr sz="140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defRPr sz="1400">
                <a:latin typeface="+mn-lt"/>
                <a:cs typeface="+mn-cs"/>
              </a:defRPr>
            </a:lvl1pPr>
          </a:lstStyle>
          <a:p>
            <a:pPr>
              <a:defRPr/>
            </a:pPr>
            <a:fld id="{69EFF93A-F00D-48E0-B9CA-49813854120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5EAD9233-FF63-4B11-A6C3-11C9D80A05E1}" type="datetimeFigureOut">
              <a:rPr lang="it-IT">
                <a:solidFill>
                  <a:prstClr val="black">
                    <a:tint val="75000"/>
                  </a:prstClr>
                </a:solidFill>
              </a:rPr>
              <a:pPr>
                <a:defRPr/>
              </a:pPr>
              <a:t>15/11/2018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4E3267D9-F0A8-4956-9057-2BE463D0044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569260164"/>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7A037A52-2B97-480D-858A-85F3BB13F9FA}" type="datetimeFigureOut">
              <a:rPr lang="it-IT">
                <a:solidFill>
                  <a:prstClr val="black">
                    <a:tint val="75000"/>
                  </a:prstClr>
                </a:solidFill>
              </a:rPr>
              <a:pPr eaLnBrk="0" hangingPunct="0">
                <a:defRPr/>
              </a:pPr>
              <a:t>15/11/2018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78A70184-5E66-48E4-8A38-AE16EA8B9176}"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xmlns="" val="1810673146"/>
      </p:ext>
    </p:extLst>
  </p:cSld>
  <p:clrMap bg1="lt1" tx1="dk1" bg2="lt2" tx2="dk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1C53B722-5297-4375-82CE-AA7628A4DE66}" type="datetimeFigureOut">
              <a:rPr lang="it-IT"/>
              <a:pPr>
                <a:defRPr/>
              </a:pPr>
              <a:t>15/11/2018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C274A206-79C5-4D57-9DEF-78CA773B861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n-cs"/>
              </a:defRPr>
            </a:lvl1pPr>
          </a:lstStyle>
          <a:p>
            <a:pPr>
              <a:defRPr/>
            </a:pPr>
            <a:fld id="{10E18E4D-1673-48BF-8473-7DD316C730A2}"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5CEE8A5-DE10-4C19-A1A9-9087DD4E884A}" type="datetimeFigureOut">
              <a:rPr lang="it-IT"/>
              <a:pPr>
                <a:defRPr/>
              </a:pPr>
              <a:t>15/11/2018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AD3B9B6D-0F47-44C8-9257-C4B38D10D6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E5F9C6AD-E677-49D2-A4B7-E48FF50215D6}" type="datetimeFigureOut">
              <a:rPr lang="it-IT"/>
              <a:pPr>
                <a:defRPr/>
              </a:pPr>
              <a:t>15/11/2018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6910A190-4996-4838-B3C1-64FB6CF88B7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0F97E49F-5FAA-4EC7-8E65-30146C53A0E9}"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246" r:id="rId1"/>
    <p:sldLayoutId id="2147485247" r:id="rId2"/>
    <p:sldLayoutId id="2147485248" r:id="rId3"/>
    <p:sldLayoutId id="2147485249" r:id="rId4"/>
    <p:sldLayoutId id="2147485250" r:id="rId5"/>
    <p:sldLayoutId id="2147485251" r:id="rId6"/>
    <p:sldLayoutId id="2147485252" r:id="rId7"/>
    <p:sldLayoutId id="2147485253" r:id="rId8"/>
    <p:sldLayoutId id="2147485254" r:id="rId9"/>
    <p:sldLayoutId id="2147485255" r:id="rId10"/>
    <p:sldLayoutId id="214748525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EFBA69D5-2461-44D7-8E34-312482117553}" type="datetimeFigureOut">
              <a:rPr lang="it-IT"/>
              <a:pPr>
                <a:defRPr/>
              </a:pPr>
              <a:t>15/11/2018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56A48B-31D6-4B30-B80B-B7460988B80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367" r:id="rId1"/>
    <p:sldLayoutId id="2147485368" r:id="rId2"/>
    <p:sldLayoutId id="2147485369" r:id="rId3"/>
    <p:sldLayoutId id="2147485370" r:id="rId4"/>
    <p:sldLayoutId id="2147485371" r:id="rId5"/>
    <p:sldLayoutId id="2147485372" r:id="rId6"/>
    <p:sldLayoutId id="2147485373" r:id="rId7"/>
    <p:sldLayoutId id="2147485374" r:id="rId8"/>
    <p:sldLayoutId id="2147485375" r:id="rId9"/>
    <p:sldLayoutId id="2147485376" r:id="rId10"/>
    <p:sldLayoutId id="21474853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B6B6810E-6966-4E51-B71F-6448C115039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94.xml"/></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11.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11.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11.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84.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jpe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4.xml"/></Relationships>
</file>

<file path=ppt/slides/_rels/slide11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0.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4.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94.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image" Target="../media/image41.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4.xml"/></Relationships>
</file>

<file path=ppt/slides/_rels/slide70.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43.jpeg"/><Relationship Id="rId4" Type="http://schemas.openxmlformats.org/officeDocument/2006/relationships/slideLayout" Target="../slideLayouts/slideLayout183.xml"/></Relationships>
</file>

<file path=ppt/slides/_rels/slide7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44.jpeg"/><Relationship Id="rId4" Type="http://schemas.openxmlformats.org/officeDocument/2006/relationships/slideLayout" Target="../slideLayouts/slideLayout183.xml"/></Relationships>
</file>

<file path=ppt/slides/_rels/slide72.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45.jpeg"/><Relationship Id="rId4" Type="http://schemas.openxmlformats.org/officeDocument/2006/relationships/slideLayout" Target="../slideLayouts/slideLayout183.xml"/></Relationships>
</file>

<file path=ppt/slides/_rels/slide73.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46.jpeg"/><Relationship Id="rId4" Type="http://schemas.openxmlformats.org/officeDocument/2006/relationships/slideLayout" Target="../slideLayouts/slideLayout183.xml"/></Relationships>
</file>

<file path=ppt/slides/_rels/slide74.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47.jpeg"/><Relationship Id="rId4" Type="http://schemas.openxmlformats.org/officeDocument/2006/relationships/slideLayout" Target="../slideLayouts/slideLayout18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image" Target="../media/image48.jpeg"/></Relationships>
</file>

<file path=ppt/slides/_rels/slide76.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49.jpeg"/><Relationship Id="rId4" Type="http://schemas.openxmlformats.org/officeDocument/2006/relationships/slideLayout" Target="../slideLayouts/slideLayout183.xml"/></Relationships>
</file>

<file path=ppt/slides/_rels/slide77.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43.jpeg"/><Relationship Id="rId4" Type="http://schemas.openxmlformats.org/officeDocument/2006/relationships/slideLayout" Target="../slideLayouts/slideLayout183.xml"/></Relationships>
</file>

<file path=ppt/slides/_rels/slide7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44.jpeg"/><Relationship Id="rId4" Type="http://schemas.openxmlformats.org/officeDocument/2006/relationships/slideLayout" Target="../slideLayouts/slideLayout183.xml"/></Relationships>
</file>

<file path=ppt/slides/_rels/slide79.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50.jpeg"/><Relationship Id="rId4" Type="http://schemas.openxmlformats.org/officeDocument/2006/relationships/slideLayout" Target="../slideLayouts/slideLayout18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4.xml"/></Relationships>
</file>

<file path=ppt/slides/_rels/slide80.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46.jpeg"/><Relationship Id="rId4" Type="http://schemas.openxmlformats.org/officeDocument/2006/relationships/slideLayout" Target="../slideLayouts/slideLayout183.xml"/></Relationships>
</file>

<file path=ppt/slides/_rels/slide8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47.jpeg"/><Relationship Id="rId4" Type="http://schemas.openxmlformats.org/officeDocument/2006/relationships/slideLayout" Target="../slideLayouts/slideLayout183.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16.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216.xml"/></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16.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7.xml"/></Relationships>
</file>

<file path=ppt/slides/_rels/slide8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6.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4.xml"/></Relationships>
</file>

<file path=ppt/slides/_rels/slide9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16.xml"/></Relationships>
</file>

<file path=ppt/slides/_rels/slide9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11.xml"/></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1.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1.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6.xml"/></Relationships>
</file>

<file path=ppt/slides/_rels/slide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6.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1.xml"/></Relationships>
</file>

<file path=ppt/slides/_rels/slide9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16.xml"/></Relationships>
</file>

<file path=ppt/slides/_rels/slide9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1.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
          <p:cNvSpPr txBox="1">
            <a:spLocks noChangeArrowheads="1"/>
          </p:cNvSpPr>
          <p:nvPr/>
        </p:nvSpPr>
        <p:spPr bwMode="auto">
          <a:xfrm>
            <a:off x="304800" y="1052513"/>
            <a:ext cx="8839200" cy="15382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0" hangingPunct="0">
              <a:defRPr/>
            </a:pPr>
            <a:r>
              <a:rPr lang="ca-ES" sz="5400" b="1" i="1" dirty="0" smtClean="0">
                <a:solidFill>
                  <a:srgbClr val="FF0000"/>
                </a:solidFill>
                <a:latin typeface="Comic Sans MS" pitchFamily="66" charset="0"/>
                <a:cs typeface="+mn-cs"/>
              </a:rPr>
              <a:t>33   </a:t>
            </a:r>
            <a:r>
              <a:rPr lang="ca-ES" sz="5400" b="1" i="1" dirty="0">
                <a:solidFill>
                  <a:srgbClr val="FF0000"/>
                </a:solidFill>
                <a:latin typeface="Comic Sans MS" pitchFamily="66" charset="0"/>
                <a:cs typeface="+mn-cs"/>
              </a:rPr>
              <a:t>DOMENICA </a:t>
            </a:r>
          </a:p>
          <a:p>
            <a:pPr algn="ctr" eaLnBrk="0" hangingPunct="0">
              <a:defRPr/>
            </a:pPr>
            <a:r>
              <a:rPr lang="ca-ES" sz="4000" b="1" i="1" dirty="0">
                <a:solidFill>
                  <a:srgbClr val="FF0000"/>
                </a:solidFill>
                <a:latin typeface="Comic Sans MS" pitchFamily="66" charset="0"/>
                <a:cs typeface="+mn-cs"/>
              </a:rPr>
              <a:t>del tempo ordinario</a:t>
            </a:r>
          </a:p>
        </p:txBody>
      </p:sp>
      <p:sp>
        <p:nvSpPr>
          <p:cNvPr id="4102" name="Text Box 6"/>
          <p:cNvSpPr txBox="1">
            <a:spLocks noChangeArrowheads="1"/>
          </p:cNvSpPr>
          <p:nvPr/>
        </p:nvSpPr>
        <p:spPr bwMode="auto">
          <a:xfrm>
            <a:off x="2071688" y="5072063"/>
            <a:ext cx="5634877" cy="707886"/>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lgn="ctr" eaLnBrk="0" hangingPunct="0">
              <a:defRPr/>
            </a:pPr>
            <a:r>
              <a:rPr lang="ca-ES" sz="4000" b="1" i="1" dirty="0" smtClean="0">
                <a:solidFill>
                  <a:srgbClr val="FF0000"/>
                </a:solidFill>
                <a:latin typeface="Comic Sans MS" pitchFamily="66" charset="0"/>
                <a:cs typeface="+mn-cs"/>
              </a:rPr>
              <a:t>15  Novembre  </a:t>
            </a:r>
            <a:r>
              <a:rPr lang="ca-ES" sz="4000" b="1" i="1" dirty="0">
                <a:solidFill>
                  <a:srgbClr val="FF0000"/>
                </a:solidFill>
                <a:latin typeface="Comic Sans MS" pitchFamily="66" charset="0"/>
                <a:cs typeface="+mn-cs"/>
              </a:rPr>
              <a:t>2009 </a:t>
            </a:r>
            <a:endParaRPr lang="ca-ES" sz="4000" i="1" dirty="0">
              <a:solidFill>
                <a:srgbClr val="FF0000"/>
              </a:solidFill>
              <a:latin typeface="Comic Sans MS" pitchFamily="66" charset="0"/>
              <a:cs typeface="+mn-cs"/>
            </a:endParaRPr>
          </a:p>
        </p:txBody>
      </p:sp>
      <p:pic>
        <p:nvPicPr>
          <p:cNvPr id="92162" name="Picture 2" descr="http://www.windoweb.it/desktop_temi/foto_cieli/foto_cieli_022.jpg"/>
          <p:cNvPicPr>
            <a:picLocks noChangeAspect="1" noChangeArrowheads="1"/>
          </p:cNvPicPr>
          <p:nvPr/>
        </p:nvPicPr>
        <p:blipFill>
          <a:blip r:embed="rId2" cstate="print"/>
          <a:srcRect/>
          <a:stretch>
            <a:fillRect/>
          </a:stretch>
        </p:blipFill>
        <p:spPr bwMode="auto">
          <a:xfrm>
            <a:off x="0" y="0"/>
            <a:ext cx="9753600" cy="7315200"/>
          </a:xfrm>
          <a:prstGeom prst="rect">
            <a:avLst/>
          </a:prstGeom>
          <a:noFill/>
        </p:spPr>
      </p:pic>
      <p:sp>
        <p:nvSpPr>
          <p:cNvPr id="5" name="Text Box 5"/>
          <p:cNvSpPr txBox="1">
            <a:spLocks noChangeArrowheads="1"/>
          </p:cNvSpPr>
          <p:nvPr/>
        </p:nvSpPr>
        <p:spPr bwMode="auto">
          <a:xfrm>
            <a:off x="457200" y="1204913"/>
            <a:ext cx="8839200" cy="153828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0" hangingPunct="0">
              <a:defRPr/>
            </a:pPr>
            <a:r>
              <a:rPr lang="ca-ES" sz="5400" b="1" i="1" dirty="0" smtClean="0">
                <a:solidFill>
                  <a:srgbClr val="FF0000"/>
                </a:solidFill>
                <a:latin typeface="Comic Sans MS" pitchFamily="66" charset="0"/>
                <a:cs typeface="+mn-cs"/>
              </a:rPr>
              <a:t>33   </a:t>
            </a:r>
            <a:r>
              <a:rPr lang="ca-ES" sz="5400" b="1" i="1" dirty="0">
                <a:solidFill>
                  <a:srgbClr val="FF0000"/>
                </a:solidFill>
                <a:latin typeface="Comic Sans MS" pitchFamily="66" charset="0"/>
                <a:cs typeface="+mn-cs"/>
              </a:rPr>
              <a:t>DOMENICA </a:t>
            </a:r>
          </a:p>
          <a:p>
            <a:pPr algn="ctr" eaLnBrk="0" hangingPunct="0">
              <a:defRPr/>
            </a:pPr>
            <a:r>
              <a:rPr lang="ca-ES" sz="4000" b="1" i="1" dirty="0">
                <a:solidFill>
                  <a:srgbClr val="FF0000"/>
                </a:solidFill>
                <a:latin typeface="Comic Sans MS" pitchFamily="66" charset="0"/>
                <a:cs typeface="+mn-cs"/>
              </a:rPr>
              <a:t>del tempo ordinario</a:t>
            </a:r>
          </a:p>
        </p:txBody>
      </p:sp>
      <p:sp>
        <p:nvSpPr>
          <p:cNvPr id="6" name="Text Box 6"/>
          <p:cNvSpPr txBox="1">
            <a:spLocks noChangeArrowheads="1"/>
          </p:cNvSpPr>
          <p:nvPr/>
        </p:nvSpPr>
        <p:spPr bwMode="auto">
          <a:xfrm>
            <a:off x="2195736" y="5157192"/>
            <a:ext cx="5264583" cy="707886"/>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lgn="ctr" eaLnBrk="0" hangingPunct="0">
              <a:defRPr/>
            </a:pPr>
            <a:r>
              <a:rPr lang="ca-ES" sz="4000" b="1" i="1" dirty="0" smtClean="0">
                <a:solidFill>
                  <a:srgbClr val="FF0000"/>
                </a:solidFill>
                <a:latin typeface="Comic Sans MS" pitchFamily="66" charset="0"/>
                <a:cs typeface="+mn-cs"/>
              </a:rPr>
              <a:t>18  novembre  2018</a:t>
            </a:r>
            <a:endParaRPr lang="ca-ES" sz="4000" i="1" dirty="0">
              <a:solidFill>
                <a:srgbClr val="FF0000"/>
              </a:solidFill>
              <a:latin typeface="Comic Sans MS" pitchFamily="66" charset="0"/>
              <a:cs typeface="+mn-cs"/>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2" name="Immagine 1" descr="1190.gif"/>
          <p:cNvPicPr>
            <a:picLocks noChangeAspect="1"/>
          </p:cNvPicPr>
          <p:nvPr/>
        </p:nvPicPr>
        <p:blipFill>
          <a:blip r:embed="rId2" cstate="print">
            <a:duotone>
              <a:prstClr val="black"/>
              <a:srgbClr val="D9C3A5">
                <a:tint val="50000"/>
                <a:satMod val="180000"/>
              </a:srgbClr>
            </a:duotone>
          </a:blip>
          <a:stretch>
            <a:fillRect/>
          </a:stretch>
        </p:blipFill>
        <p:spPr>
          <a:xfrm>
            <a:off x="5214942" y="785794"/>
            <a:ext cx="3929058" cy="5072066"/>
          </a:xfrm>
          <a:prstGeom prst="rect">
            <a:avLst/>
          </a:prstGeom>
          <a:effectLst>
            <a:softEdge rad="317500"/>
          </a:effectLst>
        </p:spPr>
      </p:pic>
      <p:sp>
        <p:nvSpPr>
          <p:cNvPr id="21505" name="Rectangle 1"/>
          <p:cNvSpPr>
            <a:spLocks noChangeArrowheads="1"/>
          </p:cNvSpPr>
          <p:nvPr/>
        </p:nvSpPr>
        <p:spPr bwMode="auto">
          <a:xfrm>
            <a:off x="642910" y="857232"/>
            <a:ext cx="3571868" cy="4524315"/>
          </a:xfrm>
          <a:prstGeom prst="rect">
            <a:avLst/>
          </a:prstGeom>
          <a:solidFill>
            <a:schemeClr val="accent6">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per noi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 promessa del mondo futuro.</a:t>
            </a:r>
          </a:p>
        </p:txBody>
      </p:sp>
    </p:spTree>
    <p:extLst>
      <p:ext uri="{BB962C8B-B14F-4D97-AF65-F5344CB8AC3E}">
        <p14:creationId xmlns:p14="http://schemas.microsoft.com/office/powerpoint/2010/main" xmlns="" val="25420665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0236"/>
            <a:ext cx="9144000" cy="6858000"/>
          </a:xfrm>
          <a:prstGeom prst="rect">
            <a:avLst/>
          </a:prstGeom>
        </p:spPr>
      </p:pic>
      <p:sp>
        <p:nvSpPr>
          <p:cNvPr id="3" name="Segnaposto contenuto 2"/>
          <p:cNvSpPr>
            <a:spLocks noGrp="1"/>
          </p:cNvSpPr>
          <p:nvPr>
            <p:ph idx="1"/>
          </p:nvPr>
        </p:nvSpPr>
        <p:spPr>
          <a:xfrm>
            <a:off x="457200" y="2492896"/>
            <a:ext cx="8229600" cy="2800767"/>
          </a:xfrm>
          <a:solidFill>
            <a:schemeClr val="accent2">
              <a:lumMod val="60000"/>
              <a:lumOff val="40000"/>
              <a:alpha val="84000"/>
            </a:schemeClr>
          </a:solidFill>
          <a:ln w="9525">
            <a:noFill/>
            <a:miter lim="800000"/>
            <a:headEnd/>
            <a:tailEnd/>
          </a:ln>
          <a:effectLst>
            <a:softEdge rad="127000"/>
          </a:effectLst>
        </p:spPr>
        <p:txBody>
          <a:bodyPr vert="horz" lIns="91440" tIns="45720" rIns="91440" bIns="45720" rtlCol="0" anchor="ctr">
            <a:spAutoFit/>
          </a:bodyPr>
          <a:lstStyle/>
          <a:p>
            <a:pPr marL="0" indent="0" fontAlgn="base">
              <a:spcBef>
                <a:spcPct val="0"/>
              </a:spcBef>
              <a:spcAft>
                <a:spcPct val="0"/>
              </a:spcAft>
              <a:buNone/>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Vino che ci dà gioia,</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che riscalda il nostro cuore,</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sei per noi il prezioso frutto</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 vigna del Signore.</a:t>
            </a:r>
          </a:p>
        </p:txBody>
      </p:sp>
    </p:spTree>
    <p:extLst>
      <p:ext uri="{BB962C8B-B14F-4D97-AF65-F5344CB8AC3E}">
        <p14:creationId xmlns:p14="http://schemas.microsoft.com/office/powerpoint/2010/main" xmlns="" val="468575459"/>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851920" y="1351508"/>
            <a:ext cx="4845224" cy="4154984"/>
          </a:xfrm>
          <a:solidFill>
            <a:schemeClr val="accent6">
              <a:lumMod val="60000"/>
              <a:lumOff val="40000"/>
              <a:alpha val="84000"/>
            </a:schemeClr>
          </a:solidFill>
          <a:ln w="9525">
            <a:noFill/>
            <a:miter lim="800000"/>
            <a:headEnd/>
            <a:tailEnd/>
          </a:ln>
          <a:effectLst>
            <a:softEdge rad="127000"/>
          </a:effectLst>
        </p:spPr>
        <p:txBody>
          <a:bodyPr vert="horz" wrap="square" lIns="91440" tIns="45720" rIns="91440" bIns="45720" rtlCol="0" anchor="ctr">
            <a:spAutoFit/>
          </a:bodyPr>
          <a:lstStyle/>
          <a:p>
            <a:pPr marL="0" indent="0" fontAlgn="base">
              <a:spcBef>
                <a:spcPct val="0"/>
              </a:spcBef>
              <a:spcAft>
                <a:spcPct val="0"/>
              </a:spcAft>
              <a:buNone/>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Dalla vite ai tralci</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scorre la vitale </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linfa che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 dona la vita divina,</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scorre il sangue dell'amore.</a:t>
            </a:r>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3491880" cy="6858000"/>
          </a:xfrm>
          <a:prstGeom prst="rect">
            <a:avLst/>
          </a:prstGeom>
        </p:spPr>
      </p:pic>
    </p:spTree>
    <p:extLst>
      <p:ext uri="{BB962C8B-B14F-4D97-AF65-F5344CB8AC3E}">
        <p14:creationId xmlns:p14="http://schemas.microsoft.com/office/powerpoint/2010/main" xmlns="" val="4020676635"/>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cattedralepescia.it/photogallery/altare-reposizione2010/hq/altare-reposizione2010-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44000" cy="68607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egnaposto contenuto 2"/>
          <p:cNvSpPr>
            <a:spLocks noGrp="1"/>
          </p:cNvSpPr>
          <p:nvPr>
            <p:ph idx="1"/>
          </p:nvPr>
        </p:nvSpPr>
        <p:spPr>
          <a:xfrm>
            <a:off x="611560" y="4221088"/>
            <a:ext cx="8229600" cy="2554545"/>
          </a:xfrm>
          <a:solidFill>
            <a:schemeClr val="accent2">
              <a:lumMod val="60000"/>
              <a:lumOff val="40000"/>
            </a:schemeClr>
          </a:solidFill>
          <a:ln w="9525">
            <a:noFill/>
            <a:miter lim="800000"/>
            <a:headEnd/>
            <a:tailEnd/>
          </a:ln>
          <a:effectLst>
            <a:softEdge rad="127000"/>
          </a:effectLst>
        </p:spPr>
        <p:txBody>
          <a:bodyPr anchor="ctr">
            <a:spAutoFit/>
          </a:bodyPr>
          <a:lstStyle/>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a:t>
            </a:r>
            <a:r>
              <a:rPr lang="it-IT" sz="36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a:t>
            </a: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VITA,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SANGUE DI SALVEZZA,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CORPO, VERA BEVANDA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CIBO DI GRAZIA PER IL MONDO.</a:t>
            </a:r>
          </a:p>
        </p:txBody>
      </p:sp>
    </p:spTree>
    <p:extLst>
      <p:ext uri="{BB962C8B-B14F-4D97-AF65-F5344CB8AC3E}">
        <p14:creationId xmlns:p14="http://schemas.microsoft.com/office/powerpoint/2010/main" xmlns="" val="3203385692"/>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3.gstatic.com/images?q=tbn:ANd9GcSnddF_lhHdlls3LDePlplqI0tRZ1_zeOoOgHDoTYX8mdlUSXFG2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24" y="548680"/>
            <a:ext cx="9134475" cy="5334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3178972"/>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
          <p:cNvSpPr>
            <a:spLocks noChangeArrowheads="1"/>
          </p:cNvSpPr>
          <p:nvPr/>
        </p:nvSpPr>
        <p:spPr bwMode="auto">
          <a:xfrm>
            <a:off x="357188" y="500063"/>
            <a:ext cx="8501062" cy="5509200"/>
          </a:xfrm>
          <a:prstGeom prst="rect">
            <a:avLst/>
          </a:prstGeom>
          <a:noFill/>
          <a:ln w="9525">
            <a:noFill/>
            <a:miter lim="800000"/>
            <a:headEnd/>
            <a:tailEnd/>
          </a:ln>
          <a:effectLst/>
        </p:spPr>
        <p:txBody>
          <a:bodyPr anchor="ctr">
            <a:spAutoFit/>
          </a:bodyPr>
          <a:lstStyle/>
          <a:p>
            <a:pPr algn="just" eaLnBrk="0" hangingPunct="0">
              <a:defRPr/>
            </a:pPr>
            <a:r>
              <a:rPr lang="it-IT" sz="4400" dirty="0" smtClean="0">
                <a:latin typeface="+mn-lt"/>
              </a:rPr>
              <a:t>O Padre, che ci hai nutriti con questo sacramento, ascolta la nostra umile preghiera: il memoriale, che Cristo tuo figlio ci ha comandato di celebrare, ci edifichi sempre nel vincolo della tua carità. Per Cristo nostro Signore.	</a:t>
            </a:r>
            <a:r>
              <a:rPr lang="it-IT" sz="4400" dirty="0">
                <a:latin typeface="+mn-lt"/>
                <a:ea typeface="Times New Roman" pitchFamily="18" charset="0"/>
                <a:cs typeface="Times New Roman" pitchFamily="18" charset="0"/>
              </a:rPr>
              <a:t>	                             </a:t>
            </a:r>
          </a:p>
          <a:p>
            <a:pPr algn="r" eaLnBrk="0" hangingPunct="0">
              <a:defRPr/>
            </a:pPr>
            <a:r>
              <a:rPr lang="it-IT" sz="4400" b="1" dirty="0">
                <a:latin typeface="+mn-lt"/>
                <a:ea typeface="Times New Roman" pitchFamily="18" charset="0"/>
                <a:cs typeface="Times New Roman" pitchFamily="18" charset="0"/>
              </a:rPr>
              <a:t>Amen.</a:t>
            </a:r>
            <a:r>
              <a:rPr lang="it-IT" sz="4400" dirty="0">
                <a:latin typeface="+mn-lt"/>
                <a:ea typeface="Times New Roman" pitchFamily="18" charset="0"/>
                <a:cs typeface="Times New Roman" pitchFamily="18" charset="0"/>
              </a:rPr>
              <a:t> </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CasellaDiTesto 1"/>
          <p:cNvSpPr txBox="1">
            <a:spLocks noChangeArrowheads="1"/>
          </p:cNvSpPr>
          <p:nvPr/>
        </p:nvSpPr>
        <p:spPr bwMode="auto">
          <a:xfrm>
            <a:off x="214313" y="214313"/>
            <a:ext cx="8929687" cy="5632450"/>
          </a:xfrm>
          <a:prstGeom prst="rect">
            <a:avLst/>
          </a:prstGeom>
          <a:noFill/>
          <a:ln w="9525">
            <a:noFill/>
            <a:miter lim="800000"/>
            <a:headEnd/>
            <a:tailEnd/>
          </a:ln>
        </p:spPr>
        <p:txBody>
          <a:bodyPr>
            <a:spAutoFit/>
          </a:bodyPr>
          <a:lstStyle/>
          <a:p>
            <a:pPr eaLnBrk="0" hangingPunct="0">
              <a:defRPr/>
            </a:pPr>
            <a:r>
              <a:rPr lang="it-IT" sz="4000" dirty="0">
                <a:latin typeface="+mj-lt"/>
                <a:cs typeface="+mn-cs"/>
              </a:rPr>
              <a:t>Il Signore sia con voi.</a:t>
            </a:r>
          </a:p>
          <a:p>
            <a:pPr eaLnBrk="0" hangingPunct="0">
              <a:defRPr/>
            </a:pPr>
            <a:r>
              <a:rPr lang="it-IT" sz="4000" b="1" dirty="0">
                <a:latin typeface="+mj-lt"/>
                <a:cs typeface="+mn-cs"/>
              </a:rPr>
              <a:t>E con il tuo spirito.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Vi benedica Dio onnipotente </a:t>
            </a:r>
          </a:p>
          <a:p>
            <a:pPr eaLnBrk="0" hangingPunct="0">
              <a:defRPr/>
            </a:pPr>
            <a:r>
              <a:rPr lang="it-IT" sz="4000" dirty="0">
                <a:latin typeface="+mj-lt"/>
                <a:cs typeface="+mn-cs"/>
              </a:rPr>
              <a:t>Padre e Figlio e Spirito Santo.		</a:t>
            </a:r>
          </a:p>
          <a:p>
            <a:pPr eaLnBrk="0" hangingPunct="0">
              <a:defRPr/>
            </a:pPr>
            <a:r>
              <a:rPr lang="it-IT" sz="4000" b="1" dirty="0">
                <a:latin typeface="+mj-lt"/>
                <a:cs typeface="+mn-cs"/>
              </a:rPr>
              <a:t>Amen. </a:t>
            </a:r>
            <a:endParaRPr lang="it-IT" sz="4000" dirty="0">
              <a:latin typeface="+mj-lt"/>
              <a:cs typeface="+mn-cs"/>
            </a:endParaRPr>
          </a:p>
          <a:p>
            <a:pPr eaLnBrk="0" hangingPunct="0">
              <a:defRPr/>
            </a:pPr>
            <a:endParaRPr lang="it-IT" sz="4000" dirty="0">
              <a:latin typeface="+mj-lt"/>
              <a:cs typeface="+mn-cs"/>
            </a:endParaRPr>
          </a:p>
          <a:p>
            <a:pPr eaLnBrk="0" hangingPunct="0">
              <a:defRPr/>
            </a:pPr>
            <a:r>
              <a:rPr lang="it-IT" sz="4000" dirty="0">
                <a:latin typeface="+mj-lt"/>
                <a:cs typeface="+mn-cs"/>
              </a:rPr>
              <a:t>Nel nome del Signore: andate in pace.</a:t>
            </a:r>
          </a:p>
          <a:p>
            <a:pPr eaLnBrk="0" hangingPunct="0">
              <a:defRPr/>
            </a:pPr>
            <a:r>
              <a:rPr lang="it-IT" sz="4000" b="1" dirty="0">
                <a:latin typeface="+mj-lt"/>
                <a:cs typeface="+mn-cs"/>
              </a:rPr>
              <a:t>Rendiamo grazie a Dio. </a:t>
            </a:r>
            <a:endParaRPr lang="it-IT" sz="40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4146" name="Picture 5" descr="N:\05 Fotografie\Cattedrale\Toscana in fiore\Toscana in fiore 2008 033.jpg"/>
          <p:cNvPicPr>
            <a:picLocks noChangeAspect="1" noChangeArrowheads="1"/>
          </p:cNvPicPr>
          <p:nvPr/>
        </p:nvPicPr>
        <p:blipFill>
          <a:blip r:embed="rId2"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85720" y="214290"/>
            <a:ext cx="8608447" cy="553997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hangingPunct="0">
              <a:defRPr/>
            </a:pPr>
            <a:r>
              <a:rPr lang="it-IT" sz="8800" b="1" dirty="0">
                <a:ln w="11430"/>
                <a:solidFill>
                  <a:srgbClr val="FF0000"/>
                </a:solidFill>
                <a:effectLst>
                  <a:outerShdw blurRad="80000" dist="40000" dir="5040000" algn="tl">
                    <a:srgbClr val="000000">
                      <a:alpha val="30000"/>
                    </a:srgbClr>
                  </a:outerShdw>
                </a:effectLst>
                <a:latin typeface="Lucida Handwriting" pitchFamily="66" charset="0"/>
                <a:cs typeface="+mn-cs"/>
              </a:rPr>
              <a:t>Ciao a tutti</a:t>
            </a:r>
          </a:p>
          <a:p>
            <a:pPr algn="ctr" eaLnBrk="0" hangingPunct="0">
              <a:defRPr/>
            </a:pPr>
            <a:endParaRPr lang="it-IT" sz="8800" b="1" dirty="0">
              <a:ln w="11430"/>
              <a:solidFill>
                <a:srgbClr val="FF0000"/>
              </a:solidFill>
              <a:effectLst>
                <a:outerShdw blurRad="80000" dist="40000" dir="5040000" algn="tl">
                  <a:srgbClr val="000000">
                    <a:alpha val="30000"/>
                  </a:srgbClr>
                </a:outerShdw>
              </a:effectLst>
              <a:latin typeface="Lucida Handwriting" pitchFamily="66" charset="0"/>
              <a:cs typeface="+mn-cs"/>
            </a:endParaRPr>
          </a:p>
          <a:p>
            <a:pPr algn="ctr" eaLnBrk="0" hangingPunct="0">
              <a:defRPr/>
            </a:pPr>
            <a:r>
              <a:rPr lang="it-IT" sz="8800" b="1" dirty="0">
                <a:ln w="11430"/>
                <a:solidFill>
                  <a:srgbClr val="FF0000"/>
                </a:solidFill>
                <a:effectLst>
                  <a:outerShdw blurRad="80000" dist="40000" dir="5040000" algn="tl">
                    <a:srgbClr val="000000">
                      <a:alpha val="30000"/>
                    </a:srgbClr>
                  </a:outerShdw>
                </a:effectLst>
                <a:latin typeface="Lucida Handwriting" pitchFamily="66" charset="0"/>
                <a:cs typeface="+mn-cs"/>
              </a:rPr>
              <a:t>e</a:t>
            </a:r>
          </a:p>
          <a:p>
            <a:pPr algn="ctr" eaLnBrk="0" hangingPunct="0">
              <a:defRPr/>
            </a:pPr>
            <a:endParaRPr lang="it-IT" b="1" dirty="0">
              <a:ln w="11430"/>
              <a:solidFill>
                <a:srgbClr val="FF0000"/>
              </a:solidFill>
              <a:effectLst>
                <a:outerShdw blurRad="80000" dist="40000" dir="5040000" algn="tl">
                  <a:srgbClr val="000000">
                    <a:alpha val="30000"/>
                  </a:srgbClr>
                </a:outerShdw>
              </a:effectLst>
              <a:latin typeface="Lucida Handwriting" pitchFamily="66" charset="0"/>
              <a:cs typeface="+mn-cs"/>
            </a:endParaRPr>
          </a:p>
          <a:p>
            <a:pPr algn="ctr" eaLnBrk="0" hangingPunct="0">
              <a:defRPr/>
            </a:pPr>
            <a:r>
              <a:rPr lang="it-IT" sz="6600" b="1" dirty="0">
                <a:ln w="11430"/>
                <a:solidFill>
                  <a:srgbClr val="FF0000"/>
                </a:solidFill>
                <a:effectLst>
                  <a:outerShdw blurRad="80000" dist="40000" dir="5040000" algn="tl">
                    <a:srgbClr val="000000">
                      <a:alpha val="30000"/>
                    </a:srgbClr>
                  </a:outerShdw>
                </a:effectLst>
                <a:latin typeface="Lucida Handwriting" pitchFamily="66" charset="0"/>
                <a:cs typeface="+mn-cs"/>
              </a:rPr>
              <a:t>Buona Domenica</a:t>
            </a: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Users\Fede\Desktop\orm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278197" y="4286256"/>
            <a:ext cx="8587607"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bg1">
                      <a:alpha val="40000"/>
                    </a:schemeClr>
                  </a:glow>
                  <a:outerShdw blurRad="50800" dist="39000" dir="5460000" algn="tl">
                    <a:srgbClr val="000000">
                      <a:alpha val="38000"/>
                    </a:srgbClr>
                  </a:outerShdw>
                </a:effectLst>
              </a:rPr>
              <a:t>Resta accanto a me</a:t>
            </a:r>
          </a:p>
        </p:txBody>
      </p:sp>
    </p:spTree>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Immagine 7" descr="37-strada-pienza.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6195" name="Rectangle 1"/>
          <p:cNvSpPr>
            <a:spLocks noChangeArrowheads="1"/>
          </p:cNvSpPr>
          <p:nvPr/>
        </p:nvSpPr>
        <p:spPr bwMode="auto">
          <a:xfrm>
            <a:off x="214313" y="106363"/>
            <a:ext cx="8786812" cy="4064000"/>
          </a:xfrm>
          <a:prstGeom prst="rect">
            <a:avLst/>
          </a:prstGeom>
          <a:solidFill>
            <a:schemeClr val="bg1">
              <a:alpha val="65881"/>
            </a:schemeClr>
          </a:solidFill>
          <a:ln w="9525">
            <a:noFill/>
            <a:miter lim="800000"/>
            <a:headEnd/>
            <a:tailEnd/>
          </a:ln>
        </p:spPr>
        <p:txBody>
          <a:bodyPr anchor="ctr">
            <a:spAutoFit/>
          </a:bodyPr>
          <a:lstStyle/>
          <a:p>
            <a:r>
              <a:rPr lang="it-IT" sz="4800" b="1">
                <a:solidFill>
                  <a:srgbClr val="000000"/>
                </a:solidFill>
                <a:latin typeface="Arial Black" pitchFamily="34" charset="0"/>
              </a:rPr>
              <a:t>Ora vado sulla mia strada </a:t>
            </a:r>
            <a:r>
              <a:rPr lang="it-IT" sz="4800">
                <a:solidFill>
                  <a:srgbClr val="000000"/>
                </a:solidFill>
                <a:latin typeface="Arial Black" pitchFamily="34" charset="0"/>
              </a:rPr>
              <a:t/>
            </a:r>
            <a:br>
              <a:rPr lang="it-IT" sz="4800">
                <a:solidFill>
                  <a:srgbClr val="000000"/>
                </a:solidFill>
                <a:latin typeface="Arial Black" pitchFamily="34" charset="0"/>
              </a:rPr>
            </a:br>
            <a:r>
              <a:rPr lang="it-IT" sz="4800" b="1">
                <a:solidFill>
                  <a:srgbClr val="000000"/>
                </a:solidFill>
                <a:latin typeface="Arial Black" pitchFamily="34" charset="0"/>
              </a:rPr>
              <a:t>con l’amore tuo che mi guida. Oh Signore, </a:t>
            </a:r>
          </a:p>
          <a:p>
            <a:r>
              <a:rPr lang="it-IT" sz="4800" b="1">
                <a:solidFill>
                  <a:srgbClr val="000000"/>
                </a:solidFill>
                <a:latin typeface="Arial Black" pitchFamily="34" charset="0"/>
              </a:rPr>
              <a:t>ovunque io vada,</a:t>
            </a:r>
          </a:p>
          <a:p>
            <a:r>
              <a:rPr lang="it-IT" sz="4800" b="1">
                <a:solidFill>
                  <a:srgbClr val="000000"/>
                </a:solidFill>
                <a:latin typeface="Arial Black" pitchFamily="34" charset="0"/>
              </a:rPr>
              <a:t>resta accanto a me </a:t>
            </a:r>
            <a:r>
              <a:rPr lang="it-IT" sz="1800">
                <a:solidFill>
                  <a:srgbClr val="000000"/>
                </a:solidFill>
                <a:latin typeface="Arial" charset="0"/>
              </a:rPr>
              <a:t/>
            </a:r>
            <a:br>
              <a:rPr lang="it-IT" sz="1800">
                <a:solidFill>
                  <a:srgbClr val="000000"/>
                </a:solidFill>
                <a:latin typeface="Arial" charset="0"/>
              </a:rPr>
            </a:br>
            <a:endParaRPr lang="it-IT" sz="1800">
              <a:solidFill>
                <a:srgbClr val="000000"/>
              </a:solidFill>
              <a:latin typeface="Arial" charset="0"/>
            </a:endParaRPr>
          </a:p>
        </p:txBody>
      </p:sp>
      <p:pic>
        <p:nvPicPr>
          <p:cNvPr id="136196"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36197"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36198"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Immagine 5" descr="Orme%20sulla%20sabbia.jpg"/>
          <p:cNvPicPr>
            <a:picLocks noChangeAspect="1"/>
          </p:cNvPicPr>
          <p:nvPr/>
        </p:nvPicPr>
        <p:blipFill>
          <a:blip r:embed="rId2"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25601" name="Rectangle 1"/>
          <p:cNvSpPr>
            <a:spLocks noChangeArrowheads="1"/>
          </p:cNvSpPr>
          <p:nvPr/>
        </p:nvSpPr>
        <p:spPr bwMode="auto">
          <a:xfrm>
            <a:off x="5000628" y="214290"/>
            <a:ext cx="3929058" cy="4524315"/>
          </a:xfrm>
          <a:prstGeom prst="rect">
            <a:avLst/>
          </a:prstGeom>
          <a:solidFill>
            <a:schemeClr val="bg1">
              <a:alpha val="37000"/>
            </a:schemeClr>
          </a:solidFill>
          <a:ln w="9525">
            <a:noFill/>
            <a:miter lim="800000"/>
            <a:headEnd/>
            <a:tailEnd/>
          </a:ln>
          <a:effectLst>
            <a:softEdge rad="63500"/>
          </a:effectLst>
        </p:spPr>
        <p:txBody>
          <a:bodyPr anchor="ctr">
            <a:spAutoFit/>
          </a:bodyPr>
          <a:lstStyle/>
          <a:p>
            <a:pPr algn="r">
              <a:defRPr/>
            </a:pPr>
            <a:r>
              <a:rPr lang="it-IT" sz="4800" b="1" dirty="0">
                <a:solidFill>
                  <a:srgbClr val="000000"/>
                </a:solidFill>
                <a:latin typeface="Arial Black" pitchFamily="34" charset="0"/>
                <a:cs typeface="Arial" pitchFamily="34" charset="0"/>
              </a:rPr>
              <a:t>Io ti prego, stammi vicino </a:t>
            </a:r>
            <a:r>
              <a:rPr lang="it-IT" sz="4800" dirty="0">
                <a:solidFill>
                  <a:prstClr val="black"/>
                </a:solidFill>
                <a:latin typeface="Arial Black" pitchFamily="34" charset="0"/>
                <a:cs typeface="Arial" pitchFamily="34" charset="0"/>
              </a:rPr>
              <a:t/>
            </a:r>
            <a:br>
              <a:rPr lang="it-IT" sz="4800" dirty="0">
                <a:solidFill>
                  <a:prstClr val="black"/>
                </a:solidFill>
                <a:latin typeface="Arial Black" pitchFamily="34" charset="0"/>
                <a:cs typeface="Arial" pitchFamily="34" charset="0"/>
              </a:rPr>
            </a:br>
            <a:r>
              <a:rPr lang="it-IT" sz="4800" b="1" dirty="0">
                <a:solidFill>
                  <a:srgbClr val="000000"/>
                </a:solidFill>
                <a:latin typeface="Arial Black" pitchFamily="34" charset="0"/>
                <a:cs typeface="Arial" pitchFamily="34" charset="0"/>
              </a:rPr>
              <a:t>ogni passo del mio cammino</a:t>
            </a:r>
            <a:endParaRPr lang="it-IT" sz="1800" dirty="0">
              <a:solidFill>
                <a:prstClr val="black"/>
              </a:solidFill>
              <a:latin typeface="Arial" pitchFamily="34" charset="0"/>
              <a:cs typeface="Arial" pitchFamily="34" charset="0"/>
            </a:endParaRPr>
          </a:p>
        </p:txBody>
      </p:sp>
      <p:pic>
        <p:nvPicPr>
          <p:cNvPr id="137222" name="Picture 2" descr="http://www.cybermidi.net/images/pixel.gif"/>
          <p:cNvPicPr>
            <a:picLocks noChangeAspect="1" noChangeArrowheads="1"/>
          </p:cNvPicPr>
          <p:nvPr/>
        </p:nvPicPr>
        <p:blipFill>
          <a:blip r:embed="rId3"/>
          <a:srcRect/>
          <a:stretch>
            <a:fillRect/>
          </a:stretch>
        </p:blipFill>
        <p:spPr bwMode="auto">
          <a:xfrm>
            <a:off x="155575" y="-411163"/>
            <a:ext cx="190500" cy="190500"/>
          </a:xfrm>
          <a:prstGeom prst="rect">
            <a:avLst/>
          </a:prstGeom>
          <a:noFill/>
          <a:ln w="9525">
            <a:noFill/>
            <a:miter lim="800000"/>
            <a:headEnd/>
            <a:tailEnd/>
          </a:ln>
        </p:spPr>
      </p:pic>
      <p:pic>
        <p:nvPicPr>
          <p:cNvPr id="137223" name="Picture 3" descr="http://www.cybermidi.net/images/pixel.gif"/>
          <p:cNvPicPr>
            <a:picLocks noChangeAspect="1" noChangeArrowheads="1"/>
          </p:cNvPicPr>
          <p:nvPr/>
        </p:nvPicPr>
        <p:blipFill>
          <a:blip r:embed="rId3"/>
          <a:srcRect/>
          <a:stretch>
            <a:fillRect/>
          </a:stretch>
        </p:blipFill>
        <p:spPr bwMode="auto">
          <a:xfrm>
            <a:off x="155575" y="-136525"/>
            <a:ext cx="190500" cy="190500"/>
          </a:xfrm>
          <a:prstGeom prst="rect">
            <a:avLst/>
          </a:prstGeom>
          <a:noFill/>
          <a:ln w="9525">
            <a:noFill/>
            <a:miter lim="800000"/>
            <a:headEnd/>
            <a:tailEnd/>
          </a:ln>
        </p:spPr>
      </p:pic>
      <p:pic>
        <p:nvPicPr>
          <p:cNvPr id="137224" name="Picture 4" descr="http://www.cybermidi.net/images/pixel.gif"/>
          <p:cNvPicPr>
            <a:picLocks noChangeAspect="1" noChangeArrowheads="1"/>
          </p:cNvPicPr>
          <p:nvPr/>
        </p:nvPicPr>
        <p:blipFill>
          <a:blip r:embed="rId3"/>
          <a:srcRect/>
          <a:stretch>
            <a:fillRect/>
          </a:stretch>
        </p:blipFill>
        <p:spPr bwMode="auto">
          <a:xfrm>
            <a:off x="155575" y="138113"/>
            <a:ext cx="190500"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p14="http://schemas.microsoft.com/office/powerpoint/2010/main" xmlns="" val="26033208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8" descr="Clicca per immagine full size"/>
          <p:cNvPicPr>
            <a:picLocks noChangeAspect="1" noChangeArrowheads="1"/>
          </p:cNvPicPr>
          <p:nvPr/>
        </p:nvPicPr>
        <p:blipFill>
          <a:blip r:embed="rId2" cstate="print"/>
          <a:srcRect/>
          <a:stretch>
            <a:fillRect/>
          </a:stretch>
        </p:blipFill>
        <p:spPr bwMode="auto">
          <a:xfrm>
            <a:off x="0" y="0"/>
            <a:ext cx="6137275" cy="6858000"/>
          </a:xfrm>
          <a:prstGeom prst="rect">
            <a:avLst/>
          </a:prstGeom>
          <a:noFill/>
          <a:ln w="9525">
            <a:noFill/>
            <a:miter lim="800000"/>
            <a:headEnd/>
            <a:tailEnd/>
          </a:ln>
        </p:spPr>
      </p:pic>
      <p:sp>
        <p:nvSpPr>
          <p:cNvPr id="138243" name="Rettangolo 1"/>
          <p:cNvSpPr>
            <a:spLocks noChangeArrowheads="1"/>
          </p:cNvSpPr>
          <p:nvPr/>
        </p:nvSpPr>
        <p:spPr bwMode="auto">
          <a:xfrm>
            <a:off x="4286250" y="428625"/>
            <a:ext cx="4572000" cy="3786188"/>
          </a:xfrm>
          <a:prstGeom prst="rect">
            <a:avLst/>
          </a:prstGeom>
          <a:noFill/>
          <a:ln w="9525">
            <a:noFill/>
            <a:miter lim="800000"/>
            <a:headEnd/>
            <a:tailEnd/>
          </a:ln>
        </p:spPr>
        <p:txBody>
          <a:bodyPr>
            <a:spAutoFit/>
          </a:bodyPr>
          <a:lstStyle/>
          <a:p>
            <a:pPr algn="r"/>
            <a:r>
              <a:rPr lang="it-IT" sz="4800" b="1">
                <a:solidFill>
                  <a:srgbClr val="000000"/>
                </a:solidFill>
                <a:latin typeface="Arial Black" pitchFamily="34" charset="0"/>
              </a:rPr>
              <a:t>ogni notte,</a:t>
            </a:r>
          </a:p>
          <a:p>
            <a:pPr algn="r"/>
            <a:r>
              <a:rPr lang="it-IT" sz="4800" b="1">
                <a:solidFill>
                  <a:srgbClr val="000000"/>
                </a:solidFill>
                <a:latin typeface="Arial Black" pitchFamily="34" charset="0"/>
              </a:rPr>
              <a:t>ogni mattino resta accanto </a:t>
            </a:r>
          </a:p>
          <a:p>
            <a:pPr algn="r"/>
            <a:r>
              <a:rPr lang="it-IT" sz="4800" b="1">
                <a:solidFill>
                  <a:srgbClr val="000000"/>
                </a:solidFill>
                <a:latin typeface="Arial Black" pitchFamily="34" charset="0"/>
              </a:rPr>
              <a:t>a me.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2037044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285728"/>
            <a:ext cx="8929718" cy="5632333"/>
          </a:xfrm>
          <a:prstGeom prst="rect">
            <a:avLst/>
          </a:prstGeom>
        </p:spPr>
        <p:txBody>
          <a:bodyPr>
            <a:spAutoFit/>
          </a:bodyPr>
          <a:lstStyle/>
          <a:p>
            <a:pPr eaLnBrk="0" fontAlgn="auto" hangingPunct="0">
              <a:spcBef>
                <a:spcPts val="0"/>
              </a:spcBef>
              <a:spcAft>
                <a:spcPts val="0"/>
              </a:spcAft>
              <a:defRPr/>
            </a:pPr>
            <a:r>
              <a:rPr lang="it-IT" sz="4000" dirty="0">
                <a:latin typeface="Calibri" pitchFamily="34" charset="0"/>
                <a:cs typeface="+mn-cs"/>
              </a:rPr>
              <a:t>Nel nome del Padre, e del Figlio </a:t>
            </a:r>
          </a:p>
          <a:p>
            <a:pPr eaLnBrk="0" fontAlgn="auto" hangingPunct="0">
              <a:spcBef>
                <a:spcPts val="0"/>
              </a:spcBef>
              <a:spcAft>
                <a:spcPts val="0"/>
              </a:spcAft>
              <a:defRPr/>
            </a:pPr>
            <a:r>
              <a:rPr lang="it-IT" sz="4000" dirty="0">
                <a:latin typeface="Calibri" pitchFamily="34" charset="0"/>
                <a:cs typeface="+mn-cs"/>
              </a:rPr>
              <a:t>e dello Spirito Santo.			</a:t>
            </a:r>
          </a:p>
          <a:p>
            <a:pPr lvl="8" eaLnBrk="0" hangingPunct="0">
              <a:defRPr/>
            </a:pPr>
            <a:r>
              <a:rPr lang="it-IT" sz="4000" b="1" dirty="0">
                <a:effectLst>
                  <a:outerShdw blurRad="38100" dist="38100" dir="2700000" algn="tl">
                    <a:srgbClr val="000000">
                      <a:alpha val="43137"/>
                    </a:srgbClr>
                  </a:outerShdw>
                </a:effectLst>
                <a:latin typeface="Calibri" pitchFamily="34" charset="0"/>
                <a:cs typeface="+mn-cs"/>
              </a:rPr>
              <a:t>	Amen.</a:t>
            </a:r>
            <a:r>
              <a:rPr lang="it-IT" sz="4000" dirty="0">
                <a:effectLst>
                  <a:outerShdw blurRad="38100" dist="38100" dir="2700000" algn="tl">
                    <a:srgbClr val="000000">
                      <a:alpha val="43137"/>
                    </a:srgbClr>
                  </a:outerShdw>
                </a:effectLst>
                <a:latin typeface="Calibri" pitchFamily="34" charset="0"/>
                <a:cs typeface="+mn-cs"/>
              </a:rPr>
              <a:t> </a:t>
            </a:r>
          </a:p>
          <a:p>
            <a:pPr eaLnBrk="0" fontAlgn="auto" hangingPunct="0">
              <a:spcBef>
                <a:spcPts val="0"/>
              </a:spcBef>
              <a:spcAft>
                <a:spcPts val="0"/>
              </a:spcAft>
              <a:defRPr/>
            </a:pPr>
            <a:endParaRPr lang="it-IT" sz="4000" dirty="0">
              <a:latin typeface="Calibri" pitchFamily="34" charset="0"/>
              <a:cs typeface="+mn-cs"/>
            </a:endParaRPr>
          </a:p>
          <a:p>
            <a:pPr eaLnBrk="0" hangingPunct="0">
              <a:defRPr/>
            </a:pPr>
            <a:r>
              <a:rPr lang="it-IT" sz="4000" dirty="0">
                <a:latin typeface="Calibri" pitchFamily="34" charset="0"/>
                <a:cs typeface="+mn-cs"/>
              </a:rPr>
              <a:t>La grazia del Signore nostro Gesù Cristo, </a:t>
            </a:r>
          </a:p>
          <a:p>
            <a:pPr eaLnBrk="0" hangingPunct="0">
              <a:defRPr/>
            </a:pPr>
            <a:r>
              <a:rPr lang="it-IT" sz="4000" dirty="0">
                <a:latin typeface="Calibri" pitchFamily="34" charset="0"/>
                <a:cs typeface="+mn-cs"/>
              </a:rPr>
              <a:t>l’amore di Dio Padre </a:t>
            </a:r>
          </a:p>
          <a:p>
            <a:pPr eaLnBrk="0" hangingPunct="0">
              <a:defRPr/>
            </a:pPr>
            <a:r>
              <a:rPr lang="it-IT" sz="4000" dirty="0">
                <a:latin typeface="Calibri" pitchFamily="34" charset="0"/>
                <a:cs typeface="+mn-cs"/>
              </a:rPr>
              <a:t>e la comunione dello Spirito Santo </a:t>
            </a:r>
          </a:p>
          <a:p>
            <a:pPr eaLnBrk="0" hangingPunct="0">
              <a:defRPr/>
            </a:pPr>
            <a:r>
              <a:rPr lang="it-IT" sz="4000" dirty="0">
                <a:latin typeface="Calibri" pitchFamily="34" charset="0"/>
                <a:cs typeface="+mn-cs"/>
              </a:rPr>
              <a:t>siano con tutti voi.</a:t>
            </a:r>
          </a:p>
          <a:p>
            <a:pPr eaLnBrk="0" fontAlgn="auto" hangingPunct="0">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					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2" descr="http://tillilh9821.altervista.org/albums/userpics/10001/sdmas0020.jpg"/>
          <p:cNvPicPr>
            <a:picLocks noChangeAspect="1" noChangeArrowheads="1"/>
          </p:cNvPicPr>
          <p:nvPr/>
        </p:nvPicPr>
        <p:blipFill>
          <a:blip r:embed="rId2" cstate="print"/>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pPr eaLnBrk="0" hangingPunct="0"/>
            <a:r>
              <a:rPr lang="it-IT" sz="4000" b="1">
                <a:latin typeface="Eras Bold ITC" pitchFamily="34" charset="0"/>
              </a:rPr>
              <a:t>Confesso a Dio Onnipotente </a:t>
            </a:r>
          </a:p>
          <a:p>
            <a:pPr eaLnBrk="0" hangingPunct="0"/>
            <a:r>
              <a:rPr lang="it-IT" sz="4000" b="1">
                <a:latin typeface="Eras Bold ITC" pitchFamily="34" charset="0"/>
              </a:rPr>
              <a:t>e a voi fratelli che ho molto peccato in pensieri, </a:t>
            </a:r>
          </a:p>
          <a:p>
            <a:pPr eaLnBrk="0" hangingPunct="0"/>
            <a:r>
              <a:rPr lang="it-IT" sz="4000" b="1">
                <a:latin typeface="Eras Bold ITC" pitchFamily="34" charset="0"/>
              </a:rPr>
              <a:t>parole, opere e omissioni. </a:t>
            </a:r>
          </a:p>
          <a:p>
            <a:pPr eaLnBrk="0" hangingPunct="0"/>
            <a:r>
              <a:rPr lang="it-IT" sz="4000" b="1">
                <a:latin typeface="Eras Bold ITC" pitchFamily="34" charset="0"/>
              </a:rPr>
              <a:t>Per mia colpa, mia colpa, </a:t>
            </a:r>
          </a:p>
          <a:p>
            <a:pPr eaLnBrk="0" hangingPunct="0"/>
            <a:r>
              <a:rPr lang="it-IT" sz="4000" b="1">
                <a:latin typeface="Eras Bold ITC" pitchFamily="34" charset="0"/>
              </a:rPr>
              <a:t>mia grandissima colpa, </a:t>
            </a:r>
          </a:p>
          <a:p>
            <a:pPr eaLnBrk="0" hangingPunct="0"/>
            <a:r>
              <a:rPr lang="it-IT" sz="4000" b="1">
                <a:latin typeface="Eras Bold ITC" pitchFamily="34" charset="0"/>
              </a:rPr>
              <a:t>e supplico la Beata sempre Vergine Maria, gli angeli, i Santi </a:t>
            </a:r>
          </a:p>
          <a:p>
            <a:pPr eaLnBrk="0" hangingPunct="0"/>
            <a:r>
              <a:rPr lang="it-IT" sz="4000" b="1">
                <a:latin typeface="Eras Bold ITC" pitchFamily="34" charset="0"/>
              </a:rPr>
              <a:t>e voi fratelli di pregare per me </a:t>
            </a:r>
          </a:p>
          <a:p>
            <a:pPr eaLnBrk="0" hangingPunct="0"/>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asellaDiTesto 1"/>
          <p:cNvSpPr txBox="1">
            <a:spLocks noChangeArrowheads="1"/>
          </p:cNvSpPr>
          <p:nvPr/>
        </p:nvSpPr>
        <p:spPr bwMode="auto">
          <a:xfrm>
            <a:off x="500063" y="571500"/>
            <a:ext cx="7929562" cy="4400550"/>
          </a:xfrm>
          <a:prstGeom prst="rect">
            <a:avLst/>
          </a:prstGeom>
          <a:noFill/>
          <a:ln w="9525">
            <a:noFill/>
            <a:miter lim="800000"/>
            <a:headEnd/>
            <a:tailEnd/>
          </a:ln>
        </p:spPr>
        <p:txBody>
          <a:bodyPr>
            <a:spAutoFit/>
          </a:bodyPr>
          <a:lstStyle/>
          <a:p>
            <a:pPr eaLnBrk="0" hangingPunct="0"/>
            <a:r>
              <a:rPr lang="it-IT" sz="4000">
                <a:latin typeface="Calibri" pitchFamily="34" charset="0"/>
              </a:rPr>
              <a:t>Dio, Padre buono, </a:t>
            </a:r>
          </a:p>
          <a:p>
            <a:pPr eaLnBrk="0" hangingPunct="0"/>
            <a:r>
              <a:rPr lang="it-IT" sz="4000">
                <a:latin typeface="Calibri" pitchFamily="34" charset="0"/>
              </a:rPr>
              <a:t>che ci perdona sempre </a:t>
            </a:r>
          </a:p>
          <a:p>
            <a:pPr eaLnBrk="0" hangingPunct="0"/>
            <a:r>
              <a:rPr lang="it-IT" sz="4000">
                <a:latin typeface="Calibri" pitchFamily="34" charset="0"/>
              </a:rPr>
              <a:t>quando siamo pentiti di vero cuore, abbia misericordia di noi, </a:t>
            </a:r>
          </a:p>
          <a:p>
            <a:pPr eaLnBrk="0" hangingPunct="0"/>
            <a:r>
              <a:rPr lang="it-IT" sz="4000">
                <a:latin typeface="Calibri" pitchFamily="34" charset="0"/>
              </a:rPr>
              <a:t>perdoni i nostri peccati </a:t>
            </a:r>
          </a:p>
          <a:p>
            <a:pPr eaLnBrk="0" hangingPunct="0"/>
            <a:r>
              <a:rPr lang="it-IT" sz="4000">
                <a:latin typeface="Calibri" pitchFamily="34" charset="0"/>
              </a:rPr>
              <a:t>e ci conduca alla vita eterna.</a:t>
            </a:r>
          </a:p>
          <a:p>
            <a:pPr eaLnBrk="0" hangingPunct="0"/>
            <a:r>
              <a:rPr lang="it-IT" sz="4000" b="1">
                <a:latin typeface="Calibri" pitchFamily="34" charset="0"/>
              </a:rPr>
              <a:t>				Amen.</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asellaDiTesto 1"/>
          <p:cNvSpPr txBox="1">
            <a:spLocks noChangeArrowheads="1"/>
          </p:cNvSpPr>
          <p:nvPr/>
        </p:nvSpPr>
        <p:spPr bwMode="auto">
          <a:xfrm>
            <a:off x="214313" y="0"/>
            <a:ext cx="8929687" cy="5632450"/>
          </a:xfrm>
          <a:prstGeom prst="rect">
            <a:avLst/>
          </a:prstGeom>
          <a:noFill/>
          <a:ln w="9525">
            <a:noFill/>
            <a:miter lim="800000"/>
            <a:headEnd/>
            <a:tailEnd/>
          </a:ln>
        </p:spPr>
        <p:txBody>
          <a:bodyPr>
            <a:spAutoFit/>
          </a:bodyPr>
          <a:lstStyle/>
          <a:p>
            <a:pPr algn="just" eaLnBrk="0" hangingPunct="0"/>
            <a:r>
              <a:rPr lang="it-IT" sz="4000">
                <a:latin typeface="Eras Bold ITC" pitchFamily="34" charset="0"/>
              </a:rPr>
              <a:t>Gloria a Dio nell'alto dei cieli </a:t>
            </a:r>
          </a:p>
          <a:p>
            <a:pPr algn="just" eaLnBrk="0" hangingPunct="0"/>
            <a:r>
              <a:rPr lang="it-IT" sz="4000" b="1">
                <a:latin typeface="Eras Bold ITC" pitchFamily="34" charset="0"/>
              </a:rPr>
              <a:t>e pace in terra </a:t>
            </a:r>
          </a:p>
          <a:p>
            <a:pPr algn="just" eaLnBrk="0" hangingPunct="0"/>
            <a:r>
              <a:rPr lang="it-IT" sz="4000" b="1">
                <a:latin typeface="Eras Bold ITC" pitchFamily="34" charset="0"/>
              </a:rPr>
              <a:t>agli uomini di buona volontà. </a:t>
            </a:r>
          </a:p>
          <a:p>
            <a:pPr algn="just" eaLnBrk="0" hangingPunct="0"/>
            <a:r>
              <a:rPr lang="it-IT" sz="4000" b="1">
                <a:latin typeface="Eras Bold ITC" pitchFamily="34" charset="0"/>
              </a:rPr>
              <a:t>Noi ti lodiamo, ti benediciamo, </a:t>
            </a:r>
          </a:p>
          <a:p>
            <a:pPr algn="just" eaLnBrk="0" hangingPunct="0"/>
            <a:r>
              <a:rPr lang="it-IT" sz="4000" b="1">
                <a:latin typeface="Eras Bold ITC" pitchFamily="34" charset="0"/>
              </a:rPr>
              <a:t>ti adoriamo, ti glorifichiamo, </a:t>
            </a:r>
          </a:p>
          <a:p>
            <a:pPr algn="just" eaLnBrk="0" hangingPunct="0"/>
            <a:r>
              <a:rPr lang="it-IT" sz="4000" b="1">
                <a:latin typeface="Eras Bold ITC" pitchFamily="34" charset="0"/>
              </a:rPr>
              <a:t>ti rendiamo grazie </a:t>
            </a:r>
          </a:p>
          <a:p>
            <a:pPr algn="just" eaLnBrk="0" hangingPunct="0"/>
            <a:r>
              <a:rPr lang="it-IT" sz="4000" b="1">
                <a:latin typeface="Eras Bold ITC" pitchFamily="34" charset="0"/>
              </a:rPr>
              <a:t>per la tua gloria immensa, </a:t>
            </a:r>
          </a:p>
          <a:p>
            <a:pPr algn="just" eaLnBrk="0" hangingPunct="0"/>
            <a:r>
              <a:rPr lang="it-IT" sz="4000" b="1">
                <a:latin typeface="Eras Bold ITC" pitchFamily="34" charset="0"/>
              </a:rPr>
              <a:t>Signore Dio, Re del Cielo, </a:t>
            </a:r>
          </a:p>
          <a:p>
            <a:pPr algn="just" eaLnBrk="0" hangingPunct="0"/>
            <a:r>
              <a:rPr lang="it-IT" sz="4000" b="1">
                <a:latin typeface="Eras Bold ITC" pitchFamily="34" charset="0"/>
              </a:rPr>
              <a:t>Dio Padre Onnipotente. </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ttangolo 1"/>
          <p:cNvSpPr>
            <a:spLocks noChangeArrowheads="1"/>
          </p:cNvSpPr>
          <p:nvPr/>
        </p:nvSpPr>
        <p:spPr bwMode="auto">
          <a:xfrm>
            <a:off x="285750" y="0"/>
            <a:ext cx="8858250" cy="56324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Signore, Figlio unigenito, </a:t>
            </a:r>
          </a:p>
          <a:p>
            <a:pPr algn="just" eaLnBrk="0" hangingPunct="0"/>
            <a:r>
              <a:rPr lang="it-IT" sz="4000" b="1">
                <a:solidFill>
                  <a:srgbClr val="000000"/>
                </a:solidFill>
                <a:latin typeface="Eras Bold ITC" pitchFamily="34" charset="0"/>
              </a:rPr>
              <a:t>Gesù Cristo, Signore Dio, </a:t>
            </a:r>
          </a:p>
          <a:p>
            <a:pPr algn="just" eaLnBrk="0" hangingPunct="0"/>
            <a:r>
              <a:rPr lang="it-IT" sz="4000" b="1">
                <a:solidFill>
                  <a:srgbClr val="000000"/>
                </a:solidFill>
                <a:latin typeface="Eras Bold ITC" pitchFamily="34" charset="0"/>
              </a:rPr>
              <a:t>Agnello di Dio, Figlio del Padre, </a:t>
            </a:r>
          </a:p>
          <a:p>
            <a:pPr algn="just" eaLnBrk="0" hangingPunct="0"/>
            <a:r>
              <a:rPr lang="it-IT" sz="4000" b="1">
                <a:solidFill>
                  <a:srgbClr val="000000"/>
                </a:solidFill>
                <a:latin typeface="Eras Bold ITC" pitchFamily="34" charset="0"/>
              </a:rPr>
              <a:t>tu che togli i peccati del mondo, </a:t>
            </a:r>
          </a:p>
          <a:p>
            <a:pPr algn="just" eaLnBrk="0" hangingPunct="0"/>
            <a:r>
              <a:rPr lang="it-IT" sz="4000" b="1">
                <a:solidFill>
                  <a:srgbClr val="000000"/>
                </a:solidFill>
                <a:latin typeface="Eras Bold ITC" pitchFamily="34" charset="0"/>
              </a:rPr>
              <a:t>abbi pietà di noi; </a:t>
            </a:r>
          </a:p>
          <a:p>
            <a:pPr algn="just" eaLnBrk="0" hangingPunct="0"/>
            <a:r>
              <a:rPr lang="it-IT" sz="4000" b="1">
                <a:solidFill>
                  <a:srgbClr val="000000"/>
                </a:solidFill>
                <a:latin typeface="Eras Bold ITC" pitchFamily="34" charset="0"/>
              </a:rPr>
              <a:t>tu che togli i peccati del mondo, </a:t>
            </a:r>
          </a:p>
          <a:p>
            <a:pPr algn="just" eaLnBrk="0" hangingPunct="0"/>
            <a:r>
              <a:rPr lang="it-IT" sz="4000" b="1">
                <a:solidFill>
                  <a:srgbClr val="000000"/>
                </a:solidFill>
                <a:latin typeface="Eras Bold ITC" pitchFamily="34" charset="0"/>
              </a:rPr>
              <a:t>accogli la nostra supplica; </a:t>
            </a:r>
          </a:p>
          <a:p>
            <a:pPr algn="just" eaLnBrk="0" hangingPunct="0"/>
            <a:r>
              <a:rPr lang="it-IT" sz="4000" b="1">
                <a:solidFill>
                  <a:srgbClr val="000000"/>
                </a:solidFill>
                <a:latin typeface="Eras Bold ITC" pitchFamily="34" charset="0"/>
              </a:rPr>
              <a:t>tu che siedi alla destra del Padre, </a:t>
            </a:r>
          </a:p>
          <a:p>
            <a:pPr algn="just" eaLnBrk="0" hangingPunct="0"/>
            <a:r>
              <a:rPr lang="it-IT" sz="4000" b="1">
                <a:solidFill>
                  <a:srgbClr val="000000"/>
                </a:solidFill>
                <a:latin typeface="Eras Bold ITC" pitchFamily="34" charset="0"/>
              </a:rPr>
              <a:t>abbi pietà di noi. </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ttangolo 1"/>
          <p:cNvSpPr>
            <a:spLocks noChangeArrowheads="1"/>
          </p:cNvSpPr>
          <p:nvPr/>
        </p:nvSpPr>
        <p:spPr bwMode="auto">
          <a:xfrm>
            <a:off x="214313" y="285750"/>
            <a:ext cx="8929687" cy="4400550"/>
          </a:xfrm>
          <a:prstGeom prst="rect">
            <a:avLst/>
          </a:prstGeom>
          <a:noFill/>
          <a:ln w="9525">
            <a:noFill/>
            <a:miter lim="800000"/>
            <a:headEnd/>
            <a:tailEnd/>
          </a:ln>
        </p:spPr>
        <p:txBody>
          <a:bodyPr>
            <a:spAutoFit/>
          </a:bodyPr>
          <a:lstStyle/>
          <a:p>
            <a:pPr algn="just" eaLnBrk="0" hangingPunct="0"/>
            <a:r>
              <a:rPr lang="it-IT" sz="4000" b="1">
                <a:solidFill>
                  <a:srgbClr val="000000"/>
                </a:solidFill>
                <a:latin typeface="Eras Bold ITC" pitchFamily="34" charset="0"/>
              </a:rPr>
              <a:t>Perché tu solo il Santo, </a:t>
            </a:r>
          </a:p>
          <a:p>
            <a:pPr algn="just" eaLnBrk="0" hangingPunct="0"/>
            <a:r>
              <a:rPr lang="it-IT" sz="4000" b="1">
                <a:solidFill>
                  <a:srgbClr val="000000"/>
                </a:solidFill>
                <a:latin typeface="Eras Bold ITC" pitchFamily="34" charset="0"/>
              </a:rPr>
              <a:t>tu solo il Signore, </a:t>
            </a:r>
          </a:p>
          <a:p>
            <a:pPr algn="just" eaLnBrk="0" hangingPunct="0"/>
            <a:r>
              <a:rPr lang="it-IT" sz="4000" b="1">
                <a:solidFill>
                  <a:srgbClr val="000000"/>
                </a:solidFill>
                <a:latin typeface="Eras Bold ITC" pitchFamily="34" charset="0"/>
              </a:rPr>
              <a:t>tu solo l'Altissimo, </a:t>
            </a:r>
          </a:p>
          <a:p>
            <a:pPr algn="just" eaLnBrk="0" hangingPunct="0"/>
            <a:r>
              <a:rPr lang="it-IT" sz="4000" b="1">
                <a:solidFill>
                  <a:srgbClr val="000000"/>
                </a:solidFill>
                <a:latin typeface="Eras Bold ITC" pitchFamily="34" charset="0"/>
              </a:rPr>
              <a:t>Gesù Cristo, </a:t>
            </a:r>
          </a:p>
          <a:p>
            <a:pPr algn="just" eaLnBrk="0" hangingPunct="0"/>
            <a:r>
              <a:rPr lang="it-IT" sz="4000" b="1">
                <a:solidFill>
                  <a:srgbClr val="000000"/>
                </a:solidFill>
                <a:latin typeface="Eras Bold ITC" pitchFamily="34" charset="0"/>
              </a:rPr>
              <a:t>con lo Spirito Santo </a:t>
            </a:r>
          </a:p>
          <a:p>
            <a:pPr algn="just" eaLnBrk="0" hangingPunct="0"/>
            <a:r>
              <a:rPr lang="it-IT" sz="4000" b="1">
                <a:solidFill>
                  <a:srgbClr val="000000"/>
                </a:solidFill>
                <a:latin typeface="Eras Bold ITC" pitchFamily="34" charset="0"/>
              </a:rPr>
              <a:t>nella gloria di Dio Padre. </a:t>
            </a:r>
          </a:p>
          <a:p>
            <a:pPr algn="just" eaLnBrk="0" hangingPunct="0"/>
            <a:r>
              <a:rPr lang="it-IT" sz="4000" b="1">
                <a:solidFill>
                  <a:srgbClr val="000000"/>
                </a:solidFill>
                <a:latin typeface="Eras Bold ITC" pitchFamily="34" charset="0"/>
              </a:rPr>
              <a:t>Amen. </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Rettangolo 3"/>
          <p:cNvSpPr/>
          <p:nvPr/>
        </p:nvSpPr>
        <p:spPr>
          <a:xfrm>
            <a:off x="1285852" y="1428736"/>
            <a:ext cx="6667348" cy="2428892"/>
          </a:xfrm>
          <a:prstGeom prst="rect">
            <a:avLst/>
          </a:prstGeom>
          <a:noFill/>
        </p:spPr>
        <p:txBody>
          <a:bodyPr wrap="none" lIns="91440" tIns="45720" rIns="91440" bIns="45720">
            <a:prstTxWarp prst="textChevronInverted">
              <a:avLst/>
            </a:prstTxWarp>
            <a:spAutoFit/>
          </a:bodyPr>
          <a:lstStyle/>
          <a:p>
            <a:pPr algn="ctr" fontAlgn="auto">
              <a:spcBef>
                <a:spcPts val="0"/>
              </a:spcBef>
              <a:spcAft>
                <a:spcPts val="0"/>
              </a:spcAft>
            </a:pPr>
            <a:r>
              <a:rPr lang="it-IT" sz="5400" b="1" dirty="0" smtClean="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rPr>
              <a:t>Noi veniamo a Te</a:t>
            </a:r>
            <a:endParaRPr lang="it-IT"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latin typeface="Aharoni" pitchFamily="2" charset="-79"/>
              <a:cs typeface="Aharoni" pitchFamily="2" charset="-79"/>
            </a:endParaRPr>
          </a:p>
        </p:txBody>
      </p:sp>
    </p:spTree>
    <p:extLst>
      <p:ext uri="{BB962C8B-B14F-4D97-AF65-F5344CB8AC3E}">
        <p14:creationId xmlns:p14="http://schemas.microsoft.com/office/powerpoint/2010/main" xmlns="" val="1175779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
          <p:cNvSpPr>
            <a:spLocks noChangeArrowheads="1"/>
          </p:cNvSpPr>
          <p:nvPr/>
        </p:nvSpPr>
        <p:spPr bwMode="auto">
          <a:xfrm>
            <a:off x="285750" y="0"/>
            <a:ext cx="8572500" cy="6863417"/>
          </a:xfrm>
          <a:prstGeom prst="rect">
            <a:avLst/>
          </a:prstGeom>
          <a:noFill/>
          <a:ln w="9525">
            <a:noFill/>
            <a:miter lim="800000"/>
            <a:headEnd/>
            <a:tailEnd/>
          </a:ln>
          <a:effectLst/>
        </p:spPr>
        <p:txBody>
          <a:bodyPr anchor="ctr">
            <a:spAutoFit/>
          </a:bodyPr>
          <a:lstStyle/>
          <a:p>
            <a:pPr algn="just" eaLnBrk="0" hangingPunct="0">
              <a:defRPr/>
            </a:pPr>
            <a:r>
              <a:rPr lang="it-IT" sz="4000" dirty="0" smtClean="0">
                <a:latin typeface="+mj-lt"/>
                <a:ea typeface="Times New Roman" pitchFamily="18" charset="0"/>
                <a:cs typeface="Times New Roman" pitchFamily="18" charset="0"/>
              </a:rPr>
              <a:t>O Dio, che vegli sulle sorti del tuo popolo, accresci in noi la fede che quanti dormono nella polvere si risveglieranno; donaci il tuo Spirito, perché operosi nella carità attendiamo ogni giorno la manifestazione gloriosa del tuo Figlio, che verrà per riunire tutti gli eletti nel suo regno. Per il nostro Signore Gesù Cristo, tuo Figlio, che è Dio, e vive e regna con te, nell'unità dello Spirito Santo, per tutti i secoli dei secoli.  </a:t>
            </a:r>
            <a:r>
              <a:rPr lang="it-IT" sz="4000" b="1" dirty="0" smtClean="0">
                <a:latin typeface="+mj-lt"/>
                <a:ea typeface="Times New Roman" pitchFamily="18" charset="0"/>
                <a:cs typeface="Times New Roman" pitchFamily="18" charset="0"/>
              </a:rPr>
              <a:t>Amen. </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www.maran-ata.it/la_speranza_dell_uomo/img/daniele.jpg"/>
          <p:cNvPicPr>
            <a:picLocks noChangeAspect="1" noChangeArrowheads="1"/>
          </p:cNvPicPr>
          <p:nvPr/>
        </p:nvPicPr>
        <p:blipFill>
          <a:blip r:embed="rId2" cstate="print"/>
          <a:srcRect/>
          <a:stretch>
            <a:fillRect/>
          </a:stretch>
        </p:blipFill>
        <p:spPr bwMode="auto">
          <a:xfrm>
            <a:off x="3254165" y="1357298"/>
            <a:ext cx="5889835" cy="4429156"/>
          </a:xfrm>
          <a:prstGeom prst="rect">
            <a:avLst/>
          </a:prstGeom>
          <a:noFill/>
        </p:spPr>
      </p:pic>
      <p:sp>
        <p:nvSpPr>
          <p:cNvPr id="68610"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500063" y="142875"/>
            <a:ext cx="8286750" cy="5632311"/>
          </a:xfrm>
          <a:prstGeom prst="rect">
            <a:avLst/>
          </a:prstGeom>
          <a:noFill/>
          <a:ln w="9525">
            <a:noFill/>
            <a:miter lim="800000"/>
            <a:headEnd/>
            <a:tailEnd/>
          </a:ln>
        </p:spPr>
        <p:txBody>
          <a:bodyPr anchor="ctr">
            <a:spAutoFit/>
          </a:bodyPr>
          <a:lstStyle/>
          <a:p>
            <a:pPr algn="just" eaLnBrk="0" hangingPunct="0"/>
            <a:r>
              <a:rPr lang="it-IT" sz="4000" i="1" dirty="0" smtClean="0">
                <a:latin typeface="Calibri" pitchFamily="34" charset="0"/>
                <a:cs typeface="Times New Roman" pitchFamily="18" charset="0"/>
              </a:rPr>
              <a:t>Dal libro del profeta Daniele</a:t>
            </a:r>
          </a:p>
          <a:p>
            <a:pPr algn="just" eaLnBrk="0" hangingPunct="0"/>
            <a:endParaRPr lang="it-IT" sz="4000" i="1" dirty="0" smtClean="0">
              <a:latin typeface="Calibri" pitchFamily="34" charset="0"/>
              <a:cs typeface="Times New Roman" pitchFamily="18" charset="0"/>
            </a:endParaRPr>
          </a:p>
          <a:p>
            <a:pPr algn="just" eaLnBrk="0" hangingPunct="0"/>
            <a:r>
              <a:rPr lang="it-IT" sz="4000" dirty="0" smtClean="0">
                <a:latin typeface="Calibri" pitchFamily="34" charset="0"/>
                <a:cs typeface="Times New Roman" pitchFamily="18" charset="0"/>
              </a:rPr>
              <a:t>In quel tempo, sorgerà Michele, il gran principe, che vigila sui figli del tuo popolo. Sarà un tempo di angoscia, come non c’era stata mai dal sorgere delle nazioni fino a quel tempo; in quel tempo sarà salvato il tuo popolo, chiunque si troverà scritto nel libro. </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44" y="0"/>
            <a:ext cx="8786874" cy="6247864"/>
          </a:xfrm>
          <a:prstGeom prst="rect">
            <a:avLst/>
          </a:prstGeom>
        </p:spPr>
        <p:txBody>
          <a:bodyPr wrap="square">
            <a:spAutoFit/>
          </a:bodyPr>
          <a:lstStyle/>
          <a:p>
            <a:pPr algn="just" eaLnBrk="0" hangingPunct="0"/>
            <a:r>
              <a:rPr lang="it-IT" sz="4000" dirty="0" smtClean="0">
                <a:latin typeface="Calibri" pitchFamily="34" charset="0"/>
                <a:cs typeface="Times New Roman" pitchFamily="18" charset="0"/>
              </a:rPr>
              <a:t>Molti di quelli che dormono nella regione della polvere si risveglieranno: gli uni alla vita eterna e gli altri alla vergogna e per l’infamia eterna. I saggi risplenderanno come lo splendore del firmamento; coloro che avranno indotto molti alla giustizia risplenderanno come le stelle per sempre.</a:t>
            </a:r>
          </a:p>
          <a:p>
            <a:pPr algn="just" eaLnBrk="0" hangingPunct="0"/>
            <a:endParaRPr lang="it-IT" sz="4000" dirty="0" smtClean="0">
              <a:latin typeface="Calibri" pitchFamily="34" charset="0"/>
              <a:cs typeface="Times New Roman" pitchFamily="18" charset="0"/>
            </a:endParaRPr>
          </a:p>
          <a:p>
            <a:pPr lvl="0" algn="just" eaLnBrk="0" hangingPunct="0"/>
            <a:r>
              <a:rPr lang="it-IT" sz="4000" dirty="0" smtClean="0">
                <a:solidFill>
                  <a:srgbClr val="000000"/>
                </a:solidFill>
                <a:latin typeface="Calibri" pitchFamily="34" charset="0"/>
                <a:cs typeface="Times New Roman" pitchFamily="18" charset="0"/>
              </a:rPr>
              <a:t>Parola di Dio.     </a:t>
            </a:r>
            <a:r>
              <a:rPr lang="it-IT" sz="4000" b="1" dirty="0" smtClean="0">
                <a:solidFill>
                  <a:srgbClr val="000000"/>
                </a:solidFill>
                <a:latin typeface="Calibri" pitchFamily="34" charset="0"/>
                <a:cs typeface="Times New Roman" pitchFamily="18" charset="0"/>
              </a:rPr>
              <a:t>Rendiamo grazie a Dio.</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licca per immagine full siz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a:defRPr/>
            </a:pPr>
            <a:r>
              <a:rPr lang="ca-ES" sz="6600" b="1" i="1">
                <a:solidFill>
                  <a:schemeClr val="bg1"/>
                </a:solidFill>
                <a:latin typeface="Comic Sans MS" pitchFamily="66" charset="0"/>
              </a:rPr>
              <a:t> </a:t>
            </a:r>
            <a:r>
              <a:rPr lang="ca-ES" sz="6600" b="1" i="1">
                <a:solidFill>
                  <a:srgbClr val="FF0A1E"/>
                </a:solidFill>
                <a:latin typeface="Comic Sans MS" pitchFamily="66" charset="0"/>
              </a:rPr>
              <a:t>Salmo responsoriale</a:t>
            </a:r>
          </a:p>
        </p:txBody>
      </p:sp>
      <p:sp>
        <p:nvSpPr>
          <p:cNvPr id="11269" name="Rectangle 5"/>
          <p:cNvSpPr>
            <a:spLocks noChangeArrowheads="1"/>
          </p:cNvSpPr>
          <p:nvPr/>
        </p:nvSpPr>
        <p:spPr bwMode="auto">
          <a:xfrm>
            <a:off x="4071934" y="1341438"/>
            <a:ext cx="4929191"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softEdge rad="317500"/>
          </a:effectLst>
        </p:spPr>
        <p:txBody>
          <a:bodyPr wrap="square">
            <a:spAutoFit/>
          </a:bodyPr>
          <a:lstStyle/>
          <a:p>
            <a:pPr>
              <a:defRPr/>
            </a:pPr>
            <a:r>
              <a:rPr lang="ca-ES" dirty="0">
                <a:latin typeface="Time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rPr>
              <a:t>Proteggimi, o Dio: </a:t>
            </a:r>
          </a:p>
          <a:p>
            <a:pPr>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rPr>
              <a:t>in te mi rifugio.</a:t>
            </a:r>
            <a:endParaRPr lang="it-IT" sz="4000" b="1" i="1" dirty="0">
              <a:solidFill>
                <a:schemeClr val="bg1"/>
              </a:solidFill>
              <a:effectLst>
                <a:outerShdw blurRad="38100" dist="38100" dir="2700000" algn="tl">
                  <a:srgbClr val="000000">
                    <a:alpha val="43137"/>
                  </a:srgbClr>
                </a:outerShdw>
              </a:effectLst>
              <a:latin typeface="Comic Sans MS" pitchFamily="66" charset="0"/>
            </a:endParaRPr>
          </a:p>
        </p:txBody>
      </p:sp>
      <p:sp>
        <p:nvSpPr>
          <p:cNvPr id="11270" name="Rectangle 6"/>
          <p:cNvSpPr>
            <a:spLocks noChangeArrowheads="1"/>
          </p:cNvSpPr>
          <p:nvPr/>
        </p:nvSpPr>
        <p:spPr bwMode="auto">
          <a:xfrm>
            <a:off x="285750" y="3687901"/>
            <a:ext cx="8858250" cy="3170099"/>
          </a:xfrm>
          <a:prstGeom prst="rect">
            <a:avLst/>
          </a:prstGeom>
          <a:solidFill>
            <a:srgbClr val="0000FF">
              <a:alpha val="50000"/>
            </a:srgbClr>
          </a:solidFill>
          <a:ln w="9525">
            <a:noFill/>
            <a:miter lim="800000"/>
            <a:headEnd/>
            <a:tailEnd/>
          </a:ln>
          <a:effectLst>
            <a:softEdge rad="317500"/>
          </a:effectLst>
        </p:spPr>
        <p:txBody>
          <a:bodyPr>
            <a:spAutoFit/>
          </a:bodyPr>
          <a:lstStyle/>
          <a:p>
            <a:pPr>
              <a:defRPr/>
            </a:pPr>
            <a:r>
              <a:rPr lang="it-IT" sz="4000" b="1" i="1" dirty="0" smtClean="0">
                <a:solidFill>
                  <a:schemeClr val="bg1"/>
                </a:solidFill>
                <a:effectLst>
                  <a:outerShdw blurRad="38100" dist="38100" dir="2700000" algn="tl">
                    <a:srgbClr val="000000"/>
                  </a:outerShdw>
                </a:effectLst>
                <a:latin typeface="Comic Sans MS" pitchFamily="66" charset="0"/>
              </a:rPr>
              <a:t>Il Signore è mia parte di eredità e mio calice: nelle tue mani è la mia vita. Io pongo sempre davanti a me il Signore, sta alla mia destra, non potrò vacillare. </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licca per immagine full size"/>
          <p:cNvPicPr>
            <a:picLocks noChangeAspect="1" noChangeArrowheads="1"/>
          </p:cNvPicPr>
          <p:nvPr/>
        </p:nvPicPr>
        <p:blipFill>
          <a:blip r:embed="rId2" cstate="print"/>
          <a:srcRect/>
          <a:stretch>
            <a:fillRect/>
          </a:stretch>
        </p:blipFill>
        <p:spPr bwMode="auto">
          <a:xfrm>
            <a:off x="0" y="0"/>
            <a:ext cx="5469255" cy="6858000"/>
          </a:xfrm>
          <a:prstGeom prst="rect">
            <a:avLst/>
          </a:prstGeom>
          <a:noFill/>
        </p:spPr>
      </p:pic>
      <p:sp>
        <p:nvSpPr>
          <p:cNvPr id="72707" name="Rectangle 4"/>
          <p:cNvSpPr>
            <a:spLocks noChangeArrowheads="1"/>
          </p:cNvSpPr>
          <p:nvPr/>
        </p:nvSpPr>
        <p:spPr bwMode="auto">
          <a:xfrm>
            <a:off x="4071934" y="82550"/>
            <a:ext cx="4929222" cy="6863417"/>
          </a:xfrm>
          <a:prstGeom prst="rect">
            <a:avLst/>
          </a:prstGeom>
          <a:solidFill>
            <a:schemeClr val="bg1">
              <a:alpha val="50195"/>
            </a:schemeClr>
          </a:solidFill>
          <a:ln w="9525">
            <a:noFill/>
            <a:miter lim="800000"/>
            <a:headEnd/>
            <a:tailEnd/>
          </a:ln>
        </p:spPr>
        <p:txBody>
          <a:bodyPr wrap="square">
            <a:spAutoFit/>
          </a:bodyPr>
          <a:lstStyle/>
          <a:p>
            <a:r>
              <a:rPr lang="it-IT" sz="4000" b="1" i="1" dirty="0" smtClean="0">
                <a:latin typeface="Comic Sans MS" pitchFamily="66" charset="0"/>
              </a:rPr>
              <a:t>Per questo gioisce il mio cuore ed esulta la mia anima; anche il mio corpo riposa al sicuro, perché non abbandonerai la mia vita negli inferi, né lascerai che il tuo fedele veda la fossa.</a:t>
            </a:r>
            <a:endParaRPr lang="ca-ES" sz="4000" b="1" i="1" dirty="0">
              <a:latin typeface="Comic Sans MS" pitchFamily="66" charset="0"/>
            </a:endParaRPr>
          </a:p>
        </p:txBody>
      </p:sp>
      <p:sp>
        <p:nvSpPr>
          <p:cNvPr id="5" name="Rectangle 5"/>
          <p:cNvSpPr>
            <a:spLocks noChangeArrowheads="1"/>
          </p:cNvSpPr>
          <p:nvPr/>
        </p:nvSpPr>
        <p:spPr bwMode="auto">
          <a:xfrm>
            <a:off x="142844" y="4500570"/>
            <a:ext cx="3071802" cy="1938992"/>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softEdge rad="317500"/>
          </a:effectLst>
        </p:spPr>
        <p:txBody>
          <a:bodyPr wrap="square">
            <a:spAutoFit/>
          </a:bodyPr>
          <a:lstStyle/>
          <a:p>
            <a:pPr>
              <a:defRPr/>
            </a:pPr>
            <a:r>
              <a:rPr lang="ca-ES" dirty="0">
                <a:latin typeface="Time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rPr>
              <a:t>Proteggimi, </a:t>
            </a:r>
          </a:p>
          <a:p>
            <a:pPr>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rPr>
              <a:t>o Dio: in te </a:t>
            </a:r>
          </a:p>
          <a:p>
            <a:pPr>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rPr>
              <a:t>mi rifugio.</a:t>
            </a:r>
            <a:endParaRPr lang="it-IT" sz="4000" b="1" i="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licca per immagine full size"/>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3731" name="Text Box 4"/>
          <p:cNvSpPr txBox="1">
            <a:spLocks noChangeArrowheads="1"/>
          </p:cNvSpPr>
          <p:nvPr/>
        </p:nvSpPr>
        <p:spPr bwMode="auto">
          <a:xfrm>
            <a:off x="285750" y="428625"/>
            <a:ext cx="9037638" cy="2554545"/>
          </a:xfrm>
          <a:prstGeom prst="rect">
            <a:avLst/>
          </a:prstGeom>
          <a:solidFill>
            <a:srgbClr val="008000">
              <a:alpha val="67842"/>
            </a:srgbClr>
          </a:solidFill>
          <a:ln w="9525">
            <a:noFill/>
            <a:miter lim="800000"/>
            <a:headEnd/>
            <a:tailEnd/>
          </a:ln>
          <a:effectLst>
            <a:softEdge rad="317500"/>
          </a:effectLst>
        </p:spPr>
        <p:txBody>
          <a:bodyPr>
            <a:spAutoFit/>
          </a:bodyPr>
          <a:lstStyle/>
          <a:p>
            <a:r>
              <a:rPr lang="it-IT" sz="4000" b="1" i="1" dirty="0" smtClean="0">
                <a:solidFill>
                  <a:schemeClr val="bg1"/>
                </a:solidFill>
                <a:latin typeface="Comic Sans MS" pitchFamily="66" charset="0"/>
              </a:rPr>
              <a:t>Mi indicherai il sentiero della vita, gioia piena alla tua presenza, dolcezza senza fine alla tua destra.</a:t>
            </a:r>
            <a:endParaRPr lang="ca-ES" sz="4000" b="1" i="1" dirty="0">
              <a:solidFill>
                <a:schemeClr val="bg1"/>
              </a:solidFill>
              <a:latin typeface="Comic Sans MS" pitchFamily="66" charset="0"/>
            </a:endParaRPr>
          </a:p>
        </p:txBody>
      </p:sp>
      <p:sp>
        <p:nvSpPr>
          <p:cNvPr id="5" name="Rectangle 5"/>
          <p:cNvSpPr>
            <a:spLocks noChangeArrowheads="1"/>
          </p:cNvSpPr>
          <p:nvPr/>
        </p:nvSpPr>
        <p:spPr bwMode="auto">
          <a:xfrm>
            <a:off x="3643306" y="4500570"/>
            <a:ext cx="4929191" cy="1323439"/>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softEdge rad="317500"/>
          </a:effectLst>
        </p:spPr>
        <p:txBody>
          <a:bodyPr wrap="square">
            <a:spAutoFit/>
          </a:bodyPr>
          <a:lstStyle/>
          <a:p>
            <a:pPr>
              <a:defRPr/>
            </a:pPr>
            <a:r>
              <a:rPr lang="ca-ES" dirty="0">
                <a:latin typeface="Times"/>
              </a:rPr>
              <a:t> </a:t>
            </a:r>
            <a:r>
              <a:rPr lang="it-IT" sz="4000" b="1" i="1" dirty="0" smtClean="0">
                <a:solidFill>
                  <a:schemeClr val="bg1"/>
                </a:solidFill>
                <a:effectLst>
                  <a:outerShdw blurRad="38100" dist="38100" dir="2700000" algn="tl">
                    <a:srgbClr val="000000">
                      <a:alpha val="43137"/>
                    </a:srgbClr>
                  </a:outerShdw>
                </a:effectLst>
                <a:latin typeface="Comic Sans MS" pitchFamily="66" charset="0"/>
              </a:rPr>
              <a:t>Proteggimi, o Dio: </a:t>
            </a:r>
          </a:p>
          <a:p>
            <a:pPr>
              <a:defRPr/>
            </a:pPr>
            <a:r>
              <a:rPr lang="it-IT" sz="4000" b="1" i="1" dirty="0" smtClean="0">
                <a:solidFill>
                  <a:schemeClr val="bg1"/>
                </a:solidFill>
                <a:effectLst>
                  <a:outerShdw blurRad="38100" dist="38100" dir="2700000" algn="tl">
                    <a:srgbClr val="000000">
                      <a:alpha val="43137"/>
                    </a:srgbClr>
                  </a:outerShdw>
                </a:effectLst>
                <a:latin typeface="Comic Sans MS" pitchFamily="66" charset="0"/>
              </a:rPr>
              <a:t>in te mi rifugio.</a:t>
            </a:r>
            <a:endParaRPr lang="it-IT" sz="4000" b="1" i="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Clicca per immagine full size"/>
          <p:cNvPicPr>
            <a:picLocks noChangeAspect="1" noChangeArrowheads="1"/>
          </p:cNvPicPr>
          <p:nvPr/>
        </p:nvPicPr>
        <p:blipFill>
          <a:blip r:embed="rId2" cstate="print"/>
          <a:srcRect/>
          <a:stretch>
            <a:fillRect/>
          </a:stretch>
        </p:blipFill>
        <p:spPr bwMode="auto">
          <a:xfrm>
            <a:off x="0" y="0"/>
            <a:ext cx="9159958" cy="6858000"/>
          </a:xfrm>
          <a:prstGeom prst="rect">
            <a:avLst/>
          </a:prstGeom>
          <a:noFill/>
        </p:spPr>
      </p:pic>
      <p:sp>
        <p:nvSpPr>
          <p:cNvPr id="4100" name="Rectangle 4"/>
          <p:cNvSpPr>
            <a:spLocks noChangeArrowheads="1"/>
          </p:cNvSpPr>
          <p:nvPr/>
        </p:nvSpPr>
        <p:spPr bwMode="auto">
          <a:xfrm>
            <a:off x="1428696" y="4303455"/>
            <a:ext cx="7715304" cy="2554545"/>
          </a:xfrm>
          <a:prstGeom prst="rect">
            <a:avLst/>
          </a:prstGeom>
          <a:solidFill>
            <a:srgbClr val="008000">
              <a:alpha val="70980"/>
            </a:srgbClr>
          </a:solidFill>
          <a:ln w="9525">
            <a:noFill/>
            <a:miter lim="800000"/>
            <a:headEnd/>
            <a:tailEnd/>
          </a:ln>
          <a:effectLst>
            <a:softEdge rad="127000"/>
          </a:effectLst>
        </p:spPr>
        <p:txBody>
          <a:bodyPr wrap="square">
            <a:spAutoFit/>
          </a:bodyPr>
          <a:lstStyle/>
          <a:p>
            <a:pPr eaLnBrk="0" fontAlgn="auto" hangingPunct="0">
              <a:spcBef>
                <a:spcPts val="0"/>
              </a:spcBef>
              <a:spcAft>
                <a:spcPts val="0"/>
              </a:spcAft>
              <a:defRPr/>
            </a:pPr>
            <a:r>
              <a:rPr lang="it-IT" sz="4000" b="1" i="1" dirty="0" smtClean="0">
                <a:solidFill>
                  <a:schemeClr val="bg1"/>
                </a:solidFill>
                <a:effectLst>
                  <a:outerShdw blurRad="38100" dist="38100" dir="2700000" algn="tl">
                    <a:srgbClr val="000000"/>
                  </a:outerShdw>
                </a:effectLst>
                <a:latin typeface="Comic Sans MS" pitchFamily="66" charset="0"/>
                <a:cs typeface="+mn-cs"/>
              </a:rPr>
              <a:t>Vegliate in ogni momento pregando, perché abbiate la forza di comparire davanti al Figlio dell’uomo.</a:t>
            </a:r>
          </a:p>
        </p:txBody>
      </p:sp>
      <p:sp>
        <p:nvSpPr>
          <p:cNvPr id="4" name="WordArt 4"/>
          <p:cNvSpPr>
            <a:spLocks noChangeArrowheads="1" noChangeShapeType="1" noTextEdit="1"/>
          </p:cNvSpPr>
          <p:nvPr/>
        </p:nvSpPr>
        <p:spPr bwMode="auto">
          <a:xfrm>
            <a:off x="0" y="142875"/>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ntr" presetSubtype="0" fill="hold" nodeType="after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ttangolo 1"/>
          <p:cNvSpPr>
            <a:spLocks noChangeArrowheads="1"/>
          </p:cNvSpPr>
          <p:nvPr/>
        </p:nvSpPr>
        <p:spPr bwMode="auto">
          <a:xfrm>
            <a:off x="4214813" y="1071563"/>
            <a:ext cx="4929187" cy="3786187"/>
          </a:xfrm>
          <a:prstGeom prst="rect">
            <a:avLst/>
          </a:prstGeom>
          <a:noFill/>
          <a:ln w="9525">
            <a:noFill/>
            <a:miter lim="800000"/>
            <a:headEnd/>
            <a:tailEnd/>
          </a:ln>
        </p:spPr>
        <p:txBody>
          <a:bodyPr>
            <a:spAutoFit/>
          </a:bodyPr>
          <a:lstStyle/>
          <a:p>
            <a:pPr eaLnBrk="0" hangingPunct="0"/>
            <a:r>
              <a:rPr lang="it-IT" sz="4000">
                <a:solidFill>
                  <a:srgbClr val="000000"/>
                </a:solidFill>
                <a:latin typeface="Calibri" pitchFamily="34" charset="0"/>
              </a:rPr>
              <a:t>Il Signore sia con voi.</a:t>
            </a:r>
          </a:p>
          <a:p>
            <a:pPr eaLnBrk="0" hangingPunct="0"/>
            <a:r>
              <a:rPr lang="it-IT" sz="4000" b="1">
                <a:solidFill>
                  <a:srgbClr val="000000"/>
                </a:solidFill>
                <a:latin typeface="Calibri" pitchFamily="34" charset="0"/>
              </a:rPr>
              <a:t>E con il tuo spirito.</a:t>
            </a:r>
          </a:p>
          <a:p>
            <a:pPr eaLnBrk="0" hangingPunct="0"/>
            <a:endParaRPr lang="it-IT" sz="4000" b="1">
              <a:solidFill>
                <a:srgbClr val="000000"/>
              </a:solidFill>
              <a:latin typeface="Calibri" pitchFamily="34" charset="0"/>
            </a:endParaRPr>
          </a:p>
          <a:p>
            <a:pPr eaLnBrk="0" hangingPunct="0"/>
            <a:r>
              <a:rPr lang="it-IT" sz="4000">
                <a:solidFill>
                  <a:srgbClr val="000000"/>
                </a:solidFill>
                <a:latin typeface="Calibri" pitchFamily="34" charset="0"/>
              </a:rPr>
              <a:t>Dal Vangelo </a:t>
            </a:r>
          </a:p>
          <a:p>
            <a:pPr eaLnBrk="0" hangingPunct="0"/>
            <a:r>
              <a:rPr lang="it-IT" sz="4000">
                <a:solidFill>
                  <a:srgbClr val="000000"/>
                </a:solidFill>
                <a:latin typeface="Calibri" pitchFamily="34" charset="0"/>
              </a:rPr>
              <a:t>secondo Marco.</a:t>
            </a:r>
          </a:p>
          <a:p>
            <a:pPr eaLnBrk="0" hangingPunct="0"/>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71682" name="Picture 2" descr="http://www.dimanet.it/Immagini/Santi/San%20Marco.jpg"/>
          <p:cNvPicPr>
            <a:picLocks noChangeAspect="1" noChangeArrowheads="1"/>
          </p:cNvPicPr>
          <p:nvPr/>
        </p:nvPicPr>
        <p:blipFill>
          <a:blip r:embed="rId2" cstate="print"/>
          <a:srcRect/>
          <a:stretch>
            <a:fillRect/>
          </a:stretch>
        </p:blipFill>
        <p:spPr bwMode="auto">
          <a:xfrm>
            <a:off x="-214346" y="857232"/>
            <a:ext cx="4333875" cy="5238750"/>
          </a:xfrm>
          <a:prstGeom prst="rect">
            <a:avLst/>
          </a:prstGeom>
          <a:noFill/>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80" name="Picture 12" descr="IMG_0067_2"/>
          <p:cNvPicPr>
            <a:picLocks noChangeAspect="1" noChangeArrowheads="1"/>
          </p:cNvPicPr>
          <p:nvPr/>
        </p:nvPicPr>
        <p:blipFill>
          <a:blip r:embed="rId3" cstate="print"/>
          <a:srcRect/>
          <a:stretch>
            <a:fillRect/>
          </a:stretch>
        </p:blipFill>
        <p:spPr bwMode="auto">
          <a:xfrm>
            <a:off x="0" y="0"/>
            <a:ext cx="9144000" cy="4652963"/>
          </a:xfrm>
          <a:prstGeom prst="rect">
            <a:avLst/>
          </a:prstGeom>
          <a:noFill/>
        </p:spPr>
      </p:pic>
      <p:sp>
        <p:nvSpPr>
          <p:cNvPr id="288770"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288771"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288779" name="Text Box 11"/>
          <p:cNvSpPr txBox="1">
            <a:spLocks noChangeArrowheads="1"/>
          </p:cNvSpPr>
          <p:nvPr/>
        </p:nvSpPr>
        <p:spPr bwMode="auto">
          <a:xfrm>
            <a:off x="0" y="4303455"/>
            <a:ext cx="8858312" cy="2554545"/>
          </a:xfrm>
          <a:prstGeom prst="rect">
            <a:avLst/>
          </a:prstGeom>
          <a:noFill/>
          <a:ln w="9525">
            <a:noFill/>
            <a:miter lim="800000"/>
            <a:headEnd/>
            <a:tailEnd/>
          </a:ln>
          <a:effectLst/>
        </p:spPr>
        <p:txBody>
          <a:bodyPr wrap="square">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In quel tempo, Gesù disse ai suoi discepoli: «In quei giorni, </a:t>
            </a:r>
          </a:p>
          <a:p>
            <a:pPr algn="ctr"/>
            <a:r>
              <a:rPr lang="it-IT" sz="4000" b="1" dirty="0" smtClean="0">
                <a:solidFill>
                  <a:schemeClr val="bg1"/>
                </a:solidFill>
                <a:effectLst>
                  <a:outerShdw blurRad="38100" dist="38100" dir="2700000" algn="tl">
                    <a:srgbClr val="000000"/>
                  </a:outerShdw>
                </a:effectLst>
                <a:latin typeface="Arial" charset="0"/>
                <a:cs typeface="+mn-cs"/>
              </a:rPr>
              <a:t>dopo quella tribolazione,</a:t>
            </a:r>
          </a:p>
          <a:p>
            <a:pPr algn="ctr"/>
            <a:r>
              <a:rPr lang="it-IT" sz="4000" b="1" dirty="0" smtClean="0">
                <a:solidFill>
                  <a:schemeClr val="bg1"/>
                </a:solidFill>
                <a:effectLst>
                  <a:outerShdw blurRad="38100" dist="38100" dir="2700000" algn="tl">
                    <a:srgbClr val="000000"/>
                  </a:outerShdw>
                </a:effectLst>
                <a:latin typeface="Arial" charset="0"/>
                <a:cs typeface="+mn-cs"/>
              </a:rPr>
              <a:t>il sole si oscurerà,</a:t>
            </a:r>
            <a:endParaRPr lang="it-IT" sz="4000" b="1" dirty="0">
              <a:solidFill>
                <a:schemeClr val="bg1"/>
              </a:solidFill>
              <a:effectLst>
                <a:outerShdw blurRad="38100" dist="38100" dir="2700000" algn="tl">
                  <a:srgbClr val="000000"/>
                </a:outerShdw>
              </a:effectLst>
              <a:latin typeface="Arial" charset="0"/>
              <a:cs typeface="+mn-cs"/>
            </a:endParaRPr>
          </a:p>
        </p:txBody>
      </p:sp>
    </p:spTree>
  </p:cSld>
  <p:clrMapOvr>
    <a:masterClrMapping/>
  </p:clrMapOvr>
  <p:transition spd="med" advTm="15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p14="http://schemas.microsoft.com/office/powerpoint/2010/main" xmlns="" val="2913203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13347"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13348" name="Text Box 4"/>
          <p:cNvSpPr txBox="1">
            <a:spLocks noChangeArrowheads="1"/>
          </p:cNvSpPr>
          <p:nvPr/>
        </p:nvSpPr>
        <p:spPr bwMode="auto">
          <a:xfrm>
            <a:off x="0" y="5084763"/>
            <a:ext cx="9144000" cy="707886"/>
          </a:xfrm>
          <a:prstGeom prst="rect">
            <a:avLst/>
          </a:prstGeom>
          <a:noFill/>
          <a:ln w="9525">
            <a:noFill/>
            <a:miter lim="800000"/>
            <a:headEnd/>
            <a:tailEnd/>
          </a:ln>
          <a:effectLst/>
        </p:spPr>
        <p:txBody>
          <a:bodyPr>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la luna non darà più la sua luce,</a:t>
            </a:r>
          </a:p>
        </p:txBody>
      </p:sp>
      <p:pic>
        <p:nvPicPr>
          <p:cNvPr id="313350" name="Picture 6" descr="LUNA"/>
          <p:cNvPicPr>
            <a:picLocks noChangeAspect="1" noChangeArrowheads="1"/>
          </p:cNvPicPr>
          <p:nvPr/>
        </p:nvPicPr>
        <p:blipFill>
          <a:blip r:embed="rId3" cstate="print"/>
          <a:srcRect/>
          <a:stretch>
            <a:fillRect/>
          </a:stretch>
        </p:blipFill>
        <p:spPr bwMode="auto">
          <a:xfrm>
            <a:off x="785786" y="285728"/>
            <a:ext cx="7388550" cy="4810137"/>
          </a:xfrm>
          <a:prstGeom prst="rect">
            <a:avLst/>
          </a:prstGeom>
          <a:noFill/>
        </p:spPr>
      </p:pic>
    </p:spTree>
  </p:cSld>
  <p:clrMapOvr>
    <a:masterClrMapping/>
  </p:clrMapOvr>
  <p:transition spd="med" advTm="10000">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12323"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12324" name="Text Box 4"/>
          <p:cNvSpPr txBox="1">
            <a:spLocks noChangeArrowheads="1"/>
          </p:cNvSpPr>
          <p:nvPr/>
        </p:nvSpPr>
        <p:spPr bwMode="auto">
          <a:xfrm>
            <a:off x="0" y="4868863"/>
            <a:ext cx="9144000" cy="1938992"/>
          </a:xfrm>
          <a:prstGeom prst="rect">
            <a:avLst/>
          </a:prstGeom>
          <a:noFill/>
          <a:ln w="9525">
            <a:noFill/>
            <a:miter lim="800000"/>
            <a:headEnd/>
            <a:tailEnd/>
          </a:ln>
          <a:effectLst/>
        </p:spPr>
        <p:txBody>
          <a:bodyPr>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le stelle cadranno dal cielo </a:t>
            </a:r>
          </a:p>
          <a:p>
            <a:pPr algn="ctr"/>
            <a:r>
              <a:rPr lang="it-IT" sz="4000" b="1" dirty="0" smtClean="0">
                <a:solidFill>
                  <a:schemeClr val="bg1"/>
                </a:solidFill>
                <a:effectLst>
                  <a:outerShdw blurRad="38100" dist="38100" dir="2700000" algn="tl">
                    <a:srgbClr val="000000"/>
                  </a:outerShdw>
                </a:effectLst>
                <a:latin typeface="Arial" charset="0"/>
                <a:cs typeface="+mn-cs"/>
              </a:rPr>
              <a:t>e le potenze che sono nei cieli saranno sconvolte. </a:t>
            </a:r>
          </a:p>
        </p:txBody>
      </p:sp>
      <p:pic>
        <p:nvPicPr>
          <p:cNvPr id="312325" name="Picture 5" descr="altdorfer 1_"/>
          <p:cNvPicPr>
            <a:picLocks noChangeAspect="1" noChangeArrowheads="1"/>
          </p:cNvPicPr>
          <p:nvPr/>
        </p:nvPicPr>
        <p:blipFill>
          <a:blip r:embed="rId3" cstate="print"/>
          <a:srcRect/>
          <a:stretch>
            <a:fillRect/>
          </a:stretch>
        </p:blipFill>
        <p:spPr bwMode="auto">
          <a:xfrm>
            <a:off x="0" y="0"/>
            <a:ext cx="9144000" cy="4789488"/>
          </a:xfrm>
          <a:prstGeom prst="rect">
            <a:avLst/>
          </a:prstGeom>
          <a:noFill/>
        </p:spPr>
      </p:pic>
    </p:spTree>
  </p:cSld>
  <p:clrMapOvr>
    <a:masterClrMapping/>
  </p:clrMapOvr>
  <p:transition spd="med" advTm="15000">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11299"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11300" name="Text Box 4"/>
          <p:cNvSpPr txBox="1">
            <a:spLocks noChangeArrowheads="1"/>
          </p:cNvSpPr>
          <p:nvPr/>
        </p:nvSpPr>
        <p:spPr bwMode="auto">
          <a:xfrm>
            <a:off x="6143636" y="285728"/>
            <a:ext cx="2843212" cy="6247864"/>
          </a:xfrm>
          <a:prstGeom prst="rect">
            <a:avLst/>
          </a:prstGeom>
          <a:noFill/>
          <a:ln w="9525">
            <a:noFill/>
            <a:miter lim="800000"/>
            <a:headEnd/>
            <a:tailEnd/>
          </a:ln>
          <a:effectLst/>
        </p:spPr>
        <p:txBody>
          <a:bodyPr>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Allora vedranno il Figlio dell’uomo venire sulle nubi con grande potenza e gloria.</a:t>
            </a:r>
          </a:p>
        </p:txBody>
      </p:sp>
      <p:pic>
        <p:nvPicPr>
          <p:cNvPr id="311301" name="Picture 5"/>
          <p:cNvPicPr>
            <a:picLocks noChangeAspect="1" noChangeArrowheads="1"/>
          </p:cNvPicPr>
          <p:nvPr/>
        </p:nvPicPr>
        <p:blipFill>
          <a:blip r:embed="rId3" cstate="print"/>
          <a:srcRect/>
          <a:stretch>
            <a:fillRect/>
          </a:stretch>
        </p:blipFill>
        <p:spPr bwMode="auto">
          <a:xfrm>
            <a:off x="0" y="0"/>
            <a:ext cx="6167438" cy="6858000"/>
          </a:xfrm>
          <a:prstGeom prst="rect">
            <a:avLst/>
          </a:prstGeom>
          <a:noFill/>
          <a:ln w="9525">
            <a:noFill/>
            <a:miter lim="800000"/>
            <a:headEnd/>
            <a:tailEnd/>
          </a:ln>
          <a:effectLst/>
        </p:spPr>
      </p:pic>
    </p:spTree>
  </p:cSld>
  <p:clrMapOvr>
    <a:masterClrMapping/>
  </p:clrMapOvr>
  <p:transition spd="med" advTm="15000">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8" name="Picture 6" descr="Pim0048"/>
          <p:cNvPicPr>
            <a:picLocks noChangeAspect="1" noChangeArrowheads="1"/>
          </p:cNvPicPr>
          <p:nvPr/>
        </p:nvPicPr>
        <p:blipFill>
          <a:blip r:embed="rId3" cstate="print"/>
          <a:srcRect/>
          <a:stretch>
            <a:fillRect/>
          </a:stretch>
        </p:blipFill>
        <p:spPr bwMode="auto">
          <a:xfrm>
            <a:off x="1692275" y="111125"/>
            <a:ext cx="5832475" cy="4470400"/>
          </a:xfrm>
          <a:prstGeom prst="rect">
            <a:avLst/>
          </a:prstGeom>
          <a:noFill/>
        </p:spPr>
      </p:pic>
      <p:sp>
        <p:nvSpPr>
          <p:cNvPr id="310274"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10275"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10276" name="Text Box 4"/>
          <p:cNvSpPr txBox="1">
            <a:spLocks noChangeArrowheads="1"/>
          </p:cNvSpPr>
          <p:nvPr/>
        </p:nvSpPr>
        <p:spPr bwMode="auto">
          <a:xfrm>
            <a:off x="0" y="4357694"/>
            <a:ext cx="9144000" cy="3108543"/>
          </a:xfrm>
          <a:prstGeom prst="rect">
            <a:avLst/>
          </a:prstGeom>
          <a:noFill/>
          <a:ln w="9525">
            <a:noFill/>
            <a:miter lim="800000"/>
            <a:headEnd/>
            <a:tailEnd/>
          </a:ln>
          <a:effectLst/>
        </p:spPr>
        <p:txBody>
          <a:bodyPr>
            <a:spAutoFit/>
          </a:bodyPr>
          <a:lstStyle/>
          <a:p>
            <a:pPr lvl="0" algn="ctr"/>
            <a:r>
              <a:rPr lang="it-IT" sz="4000" b="1" dirty="0" smtClean="0">
                <a:solidFill>
                  <a:schemeClr val="bg1"/>
                </a:solidFill>
                <a:effectLst>
                  <a:outerShdw blurRad="38100" dist="38100" dir="2700000" algn="tl">
                    <a:srgbClr val="000000"/>
                  </a:outerShdw>
                </a:effectLst>
                <a:latin typeface="Arial" charset="0"/>
                <a:cs typeface="+mn-cs"/>
              </a:rPr>
              <a:t>Egli manderà gli angeli e radunerà </a:t>
            </a:r>
          </a:p>
          <a:p>
            <a:pPr lvl="0" algn="ctr"/>
            <a:r>
              <a:rPr lang="it-IT" sz="4000" b="1" dirty="0" smtClean="0">
                <a:solidFill>
                  <a:schemeClr val="bg1"/>
                </a:solidFill>
                <a:effectLst>
                  <a:outerShdw blurRad="38100" dist="38100" dir="2700000" algn="tl">
                    <a:srgbClr val="000000"/>
                  </a:outerShdw>
                </a:effectLst>
                <a:latin typeface="Arial" charset="0"/>
                <a:cs typeface="+mn-cs"/>
              </a:rPr>
              <a:t>i suoi eletti dai quattro venti, dall’estremità della terra fino all’estremità del cielo. </a:t>
            </a:r>
          </a:p>
          <a:p>
            <a:pPr algn="ctr"/>
            <a:endParaRPr lang="it-IT" sz="3600" dirty="0">
              <a:effectLst>
                <a:outerShdw blurRad="38100" dist="38100" dir="2700000" algn="tl">
                  <a:srgbClr val="000000"/>
                </a:outerShdw>
              </a:effectLst>
            </a:endParaRPr>
          </a:p>
        </p:txBody>
      </p:sp>
    </p:spTree>
  </p:cSld>
  <p:clrMapOvr>
    <a:masterClrMapping/>
  </p:clrMapOvr>
  <p:transition spd="med" advTm="18000">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3" name="Picture 5" descr="ficofoglie"/>
          <p:cNvPicPr>
            <a:picLocks noChangeAspect="1" noChangeArrowheads="1"/>
          </p:cNvPicPr>
          <p:nvPr/>
        </p:nvPicPr>
        <p:blipFill>
          <a:blip r:embed="rId3" cstate="print"/>
          <a:srcRect/>
          <a:stretch>
            <a:fillRect/>
          </a:stretch>
        </p:blipFill>
        <p:spPr bwMode="auto">
          <a:xfrm>
            <a:off x="1258888" y="212725"/>
            <a:ext cx="6697662" cy="4945063"/>
          </a:xfrm>
          <a:prstGeom prst="rect">
            <a:avLst/>
          </a:prstGeom>
          <a:noFill/>
        </p:spPr>
      </p:pic>
      <p:sp>
        <p:nvSpPr>
          <p:cNvPr id="309250"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09251"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09252" name="Text Box 4"/>
          <p:cNvSpPr txBox="1">
            <a:spLocks noChangeArrowheads="1"/>
          </p:cNvSpPr>
          <p:nvPr/>
        </p:nvSpPr>
        <p:spPr bwMode="auto">
          <a:xfrm>
            <a:off x="142844" y="4303455"/>
            <a:ext cx="8786874" cy="2554545"/>
          </a:xfrm>
          <a:prstGeom prst="rect">
            <a:avLst/>
          </a:prstGeom>
          <a:noFill/>
          <a:ln w="9525">
            <a:noFill/>
            <a:miter lim="800000"/>
            <a:headEnd/>
            <a:tailEnd/>
          </a:ln>
          <a:effectLst/>
        </p:spPr>
        <p:txBody>
          <a:bodyPr wrap="square">
            <a:spAutoFit/>
          </a:bodyPr>
          <a:lstStyle/>
          <a:p>
            <a:pPr lvl="0" algn="just"/>
            <a:r>
              <a:rPr lang="it-IT" sz="4000" b="1" dirty="0" smtClean="0">
                <a:solidFill>
                  <a:schemeClr val="bg1"/>
                </a:solidFill>
                <a:effectLst>
                  <a:outerShdw blurRad="38100" dist="38100" dir="2700000" algn="tl">
                    <a:srgbClr val="000000"/>
                  </a:outerShdw>
                </a:effectLst>
                <a:latin typeface="Arial" charset="0"/>
                <a:cs typeface="+mn-cs"/>
              </a:rPr>
              <a:t>Dalla pianta di fico imparate la parabola: quando ormai il suo ramo diventa tenero e spuntano le foglie, sapete che l’estate è vicina. </a:t>
            </a:r>
          </a:p>
        </p:txBody>
      </p:sp>
    </p:spTree>
  </p:cSld>
  <p:clrMapOvr>
    <a:masterClrMapping/>
  </p:clrMapOvr>
  <p:transition spd="med" advTm="15000">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08227"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08228" name="Text Box 4"/>
          <p:cNvSpPr txBox="1">
            <a:spLocks noChangeArrowheads="1"/>
          </p:cNvSpPr>
          <p:nvPr/>
        </p:nvSpPr>
        <p:spPr bwMode="auto">
          <a:xfrm>
            <a:off x="142844" y="4868863"/>
            <a:ext cx="8858312" cy="1938992"/>
          </a:xfrm>
          <a:prstGeom prst="rect">
            <a:avLst/>
          </a:prstGeom>
          <a:noFill/>
          <a:ln w="9525">
            <a:noFill/>
            <a:miter lim="800000"/>
            <a:headEnd/>
            <a:tailEnd/>
          </a:ln>
          <a:effectLst/>
        </p:spPr>
        <p:txBody>
          <a:bodyPr wrap="square">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Così anche voi: quando vedrete accadere queste cose, sappiate che egli è vicino, è alle porte.</a:t>
            </a:r>
          </a:p>
        </p:txBody>
      </p:sp>
      <p:pic>
        <p:nvPicPr>
          <p:cNvPr id="308229" name="Picture 5" descr="Immagine2f"/>
          <p:cNvPicPr>
            <a:picLocks noChangeAspect="1" noChangeArrowheads="1"/>
          </p:cNvPicPr>
          <p:nvPr/>
        </p:nvPicPr>
        <p:blipFill>
          <a:blip r:embed="rId3" cstate="print"/>
          <a:srcRect/>
          <a:stretch>
            <a:fillRect/>
          </a:stretch>
        </p:blipFill>
        <p:spPr bwMode="auto">
          <a:xfrm>
            <a:off x="1258888" y="109538"/>
            <a:ext cx="6553200" cy="4687887"/>
          </a:xfrm>
          <a:prstGeom prst="rect">
            <a:avLst/>
          </a:prstGeom>
          <a:noFill/>
        </p:spPr>
      </p:pic>
    </p:spTree>
  </p:cSld>
  <p:clrMapOvr>
    <a:masterClrMapping/>
  </p:clrMapOvr>
  <p:transition spd="med" advTm="15000">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07203"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07204" name="Text Box 4"/>
          <p:cNvSpPr txBox="1">
            <a:spLocks noChangeArrowheads="1"/>
          </p:cNvSpPr>
          <p:nvPr/>
        </p:nvSpPr>
        <p:spPr bwMode="auto">
          <a:xfrm>
            <a:off x="214282" y="4643446"/>
            <a:ext cx="8786874" cy="1938992"/>
          </a:xfrm>
          <a:prstGeom prst="rect">
            <a:avLst/>
          </a:prstGeom>
          <a:noFill/>
          <a:ln w="9525">
            <a:noFill/>
            <a:miter lim="800000"/>
            <a:headEnd/>
            <a:tailEnd/>
          </a:ln>
          <a:effectLst/>
        </p:spPr>
        <p:txBody>
          <a:bodyPr wrap="square">
            <a:spAutoFit/>
          </a:bodyPr>
          <a:lstStyle/>
          <a:p>
            <a:pPr lvl="0" algn="just"/>
            <a:r>
              <a:rPr lang="it-IT" sz="4000" b="1" dirty="0" smtClean="0">
                <a:solidFill>
                  <a:schemeClr val="bg1"/>
                </a:solidFill>
                <a:effectLst>
                  <a:outerShdw blurRad="38100" dist="38100" dir="2700000" algn="tl">
                    <a:srgbClr val="000000"/>
                  </a:outerShdw>
                </a:effectLst>
                <a:latin typeface="Arial" charset="0"/>
                <a:cs typeface="+mn-cs"/>
              </a:rPr>
              <a:t>In verità io vi dico: non passerà questa generazione prima che tutto questo avvenga. </a:t>
            </a:r>
          </a:p>
        </p:txBody>
      </p:sp>
      <p:pic>
        <p:nvPicPr>
          <p:cNvPr id="307205" name="Picture 5" descr="00beaun1 weyden"/>
          <p:cNvPicPr>
            <a:picLocks noChangeAspect="1" noChangeArrowheads="1"/>
          </p:cNvPicPr>
          <p:nvPr/>
        </p:nvPicPr>
        <p:blipFill>
          <a:blip r:embed="rId3" cstate="print">
            <a:clrChange>
              <a:clrFrom>
                <a:srgbClr val="141213"/>
              </a:clrFrom>
              <a:clrTo>
                <a:srgbClr val="141213">
                  <a:alpha val="0"/>
                </a:srgbClr>
              </a:clrTo>
            </a:clrChange>
          </a:blip>
          <a:srcRect/>
          <a:stretch>
            <a:fillRect/>
          </a:stretch>
        </p:blipFill>
        <p:spPr bwMode="auto">
          <a:xfrm>
            <a:off x="0" y="0"/>
            <a:ext cx="9144000" cy="4176713"/>
          </a:xfrm>
          <a:prstGeom prst="rect">
            <a:avLst/>
          </a:prstGeom>
          <a:noFill/>
        </p:spPr>
      </p:pic>
    </p:spTree>
  </p:cSld>
  <p:clrMapOvr>
    <a:masterClrMapping/>
  </p:clrMapOvr>
  <p:transition spd="med" advTm="18000">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06179"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06180" name="Text Box 4"/>
          <p:cNvSpPr txBox="1">
            <a:spLocks noChangeArrowheads="1"/>
          </p:cNvSpPr>
          <p:nvPr/>
        </p:nvSpPr>
        <p:spPr bwMode="auto">
          <a:xfrm>
            <a:off x="0" y="5084763"/>
            <a:ext cx="9144000" cy="1323439"/>
          </a:xfrm>
          <a:prstGeom prst="rect">
            <a:avLst/>
          </a:prstGeom>
          <a:noFill/>
          <a:ln w="9525">
            <a:noFill/>
            <a:miter lim="800000"/>
            <a:headEnd/>
            <a:tailEnd/>
          </a:ln>
          <a:effectLst/>
        </p:spPr>
        <p:txBody>
          <a:bodyPr>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Il cielo e la terra passeranno, </a:t>
            </a:r>
          </a:p>
          <a:p>
            <a:pPr algn="ctr"/>
            <a:r>
              <a:rPr lang="it-IT" sz="4000" b="1" dirty="0" smtClean="0">
                <a:solidFill>
                  <a:schemeClr val="bg1"/>
                </a:solidFill>
                <a:effectLst>
                  <a:outerShdw blurRad="38100" dist="38100" dir="2700000" algn="tl">
                    <a:srgbClr val="000000"/>
                  </a:outerShdw>
                </a:effectLst>
                <a:latin typeface="Arial" charset="0"/>
                <a:cs typeface="+mn-cs"/>
              </a:rPr>
              <a:t>ma le mie parole non passeranno. </a:t>
            </a:r>
          </a:p>
        </p:txBody>
      </p:sp>
      <p:pic>
        <p:nvPicPr>
          <p:cNvPr id="306181" name="Picture 5" descr="IMG_0055"/>
          <p:cNvPicPr>
            <a:picLocks noChangeAspect="1" noChangeArrowheads="1"/>
          </p:cNvPicPr>
          <p:nvPr/>
        </p:nvPicPr>
        <p:blipFill>
          <a:blip r:embed="rId3" cstate="print"/>
          <a:srcRect/>
          <a:stretch>
            <a:fillRect/>
          </a:stretch>
        </p:blipFill>
        <p:spPr bwMode="auto">
          <a:xfrm>
            <a:off x="0" y="0"/>
            <a:ext cx="9144000" cy="4868863"/>
          </a:xfrm>
          <a:prstGeom prst="rect">
            <a:avLst/>
          </a:prstGeom>
          <a:noFill/>
        </p:spPr>
      </p:pic>
    </p:spTree>
  </p:cSld>
  <p:clrMapOvr>
    <a:masterClrMapping/>
  </p:clrMapOvr>
  <p:transition spd="med" advTm="1200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611188" y="4941888"/>
            <a:ext cx="8064500" cy="762000"/>
          </a:xfrm>
          <a:prstGeom prst="rect">
            <a:avLst/>
          </a:prstGeom>
          <a:noFill/>
          <a:ln w="9525">
            <a:noFill/>
            <a:miter lim="800000"/>
            <a:headEnd/>
            <a:tailEnd/>
          </a:ln>
          <a:effectLst/>
        </p:spPr>
        <p:txBody>
          <a:bodyPr>
            <a:spAutoFit/>
          </a:bodyPr>
          <a:lstStyle/>
          <a:p>
            <a:pPr algn="ctr"/>
            <a:endParaRPr lang="it-IT">
              <a:effectLst>
                <a:outerShdw blurRad="38100" dist="38100" dir="2700000" algn="tl">
                  <a:srgbClr val="000000"/>
                </a:outerShdw>
              </a:effectLst>
            </a:endParaRPr>
          </a:p>
        </p:txBody>
      </p:sp>
      <p:sp>
        <p:nvSpPr>
          <p:cNvPr id="305155" name="Text Box 3"/>
          <p:cNvSpPr txBox="1">
            <a:spLocks noChangeArrowheads="1"/>
          </p:cNvSpPr>
          <p:nvPr/>
        </p:nvSpPr>
        <p:spPr bwMode="auto">
          <a:xfrm>
            <a:off x="250825" y="5157788"/>
            <a:ext cx="8893175" cy="762000"/>
          </a:xfrm>
          <a:prstGeom prst="rect">
            <a:avLst/>
          </a:prstGeom>
          <a:noFill/>
          <a:ln w="9525">
            <a:noFill/>
            <a:miter lim="800000"/>
            <a:headEnd/>
            <a:tailEnd/>
          </a:ln>
          <a:effectLst/>
        </p:spPr>
        <p:txBody>
          <a:bodyPr>
            <a:spAutoFit/>
          </a:bodyPr>
          <a:lstStyle/>
          <a:p>
            <a:pPr>
              <a:spcBef>
                <a:spcPct val="50000"/>
              </a:spcBef>
            </a:pPr>
            <a:endParaRPr lang="it-IT">
              <a:effectLst>
                <a:outerShdw blurRad="38100" dist="38100" dir="2700000" algn="tl">
                  <a:srgbClr val="000000"/>
                </a:outerShdw>
              </a:effectLst>
            </a:endParaRPr>
          </a:p>
        </p:txBody>
      </p:sp>
      <p:sp>
        <p:nvSpPr>
          <p:cNvPr id="305156" name="Text Box 4"/>
          <p:cNvSpPr txBox="1">
            <a:spLocks noChangeArrowheads="1"/>
          </p:cNvSpPr>
          <p:nvPr/>
        </p:nvSpPr>
        <p:spPr bwMode="auto">
          <a:xfrm>
            <a:off x="5143504" y="285728"/>
            <a:ext cx="3849690" cy="5632311"/>
          </a:xfrm>
          <a:prstGeom prst="rect">
            <a:avLst/>
          </a:prstGeom>
          <a:noFill/>
          <a:ln w="9525">
            <a:noFill/>
            <a:miter lim="800000"/>
            <a:headEnd/>
            <a:tailEnd/>
          </a:ln>
          <a:effectLst/>
        </p:spPr>
        <p:txBody>
          <a:bodyPr wrap="square">
            <a:spAutoFit/>
          </a:bodyPr>
          <a:lstStyle/>
          <a:p>
            <a:pPr algn="ctr"/>
            <a:r>
              <a:rPr lang="it-IT" sz="4000" b="1" dirty="0" smtClean="0">
                <a:solidFill>
                  <a:schemeClr val="bg1"/>
                </a:solidFill>
                <a:effectLst>
                  <a:outerShdw blurRad="38100" dist="38100" dir="2700000" algn="tl">
                    <a:srgbClr val="000000"/>
                  </a:outerShdw>
                </a:effectLst>
                <a:latin typeface="Arial" charset="0"/>
                <a:cs typeface="+mn-cs"/>
              </a:rPr>
              <a:t>Quanto però a quel giorno o a quell’ora, nessuno lo sa, né gli angeli nel cielo </a:t>
            </a:r>
          </a:p>
          <a:p>
            <a:pPr algn="ctr"/>
            <a:r>
              <a:rPr lang="it-IT" sz="4000" b="1" dirty="0" smtClean="0">
                <a:solidFill>
                  <a:schemeClr val="bg1"/>
                </a:solidFill>
                <a:effectLst>
                  <a:outerShdw blurRad="38100" dist="38100" dir="2700000" algn="tl">
                    <a:srgbClr val="000000"/>
                  </a:outerShdw>
                </a:effectLst>
                <a:latin typeface="Arial" charset="0"/>
                <a:cs typeface="+mn-cs"/>
              </a:rPr>
              <a:t>né il Figlio,</a:t>
            </a:r>
          </a:p>
          <a:p>
            <a:pPr algn="ctr"/>
            <a:r>
              <a:rPr lang="it-IT" sz="4000" b="1" dirty="0" smtClean="0">
                <a:solidFill>
                  <a:schemeClr val="bg1"/>
                </a:solidFill>
                <a:effectLst>
                  <a:outerShdw blurRad="38100" dist="38100" dir="2700000" algn="tl">
                    <a:srgbClr val="000000"/>
                  </a:outerShdw>
                </a:effectLst>
                <a:latin typeface="Arial" charset="0"/>
                <a:cs typeface="+mn-cs"/>
              </a:rPr>
              <a:t>Eccetto</a:t>
            </a:r>
          </a:p>
          <a:p>
            <a:pPr algn="ctr"/>
            <a:r>
              <a:rPr lang="it-IT" sz="4000" b="1" dirty="0" smtClean="0">
                <a:solidFill>
                  <a:schemeClr val="bg1"/>
                </a:solidFill>
                <a:effectLst>
                  <a:outerShdw blurRad="38100" dist="38100" dir="2700000" algn="tl">
                    <a:srgbClr val="000000"/>
                  </a:outerShdw>
                </a:effectLst>
                <a:latin typeface="Arial" charset="0"/>
                <a:cs typeface="+mn-cs"/>
              </a:rPr>
              <a:t>il Padre».</a:t>
            </a:r>
          </a:p>
        </p:txBody>
      </p:sp>
      <p:pic>
        <p:nvPicPr>
          <p:cNvPr id="305162" name="Picture 10" descr="Pim0003"/>
          <p:cNvPicPr>
            <a:picLocks noChangeAspect="1" noChangeArrowheads="1"/>
          </p:cNvPicPr>
          <p:nvPr/>
        </p:nvPicPr>
        <p:blipFill>
          <a:blip r:embed="rId3" cstate="print"/>
          <a:srcRect/>
          <a:stretch>
            <a:fillRect/>
          </a:stretch>
        </p:blipFill>
        <p:spPr bwMode="auto">
          <a:xfrm>
            <a:off x="0" y="0"/>
            <a:ext cx="5180013" cy="6858000"/>
          </a:xfrm>
          <a:prstGeom prst="rect">
            <a:avLst/>
          </a:prstGeom>
          <a:noFill/>
        </p:spPr>
      </p:pic>
    </p:spTree>
  </p:cSld>
  <p:clrMapOvr>
    <a:masterClrMapping/>
  </p:clrMapOvr>
  <p:transition spd="med" advTm="18000">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localhost:1080/download/immagini/12Bi_TO/33B_TO.jpg"/>
          <p:cNvPicPr>
            <a:picLocks noChangeAspect="1" noChangeArrowheads="1"/>
          </p:cNvPicPr>
          <p:nvPr/>
        </p:nvPicPr>
        <p:blipFill>
          <a:blip r:embed="rId2" cstate="print"/>
          <a:srcRect/>
          <a:stretch>
            <a:fillRect/>
          </a:stretch>
        </p:blipFill>
        <p:spPr bwMode="auto">
          <a:xfrm>
            <a:off x="0" y="0"/>
            <a:ext cx="4857752" cy="6859934"/>
          </a:xfrm>
          <a:prstGeom prst="rect">
            <a:avLst/>
          </a:prstGeom>
          <a:noFill/>
        </p:spPr>
      </p:pic>
      <p:sp>
        <p:nvSpPr>
          <p:cNvPr id="5" name="Rettangolo 4"/>
          <p:cNvSpPr/>
          <p:nvPr/>
        </p:nvSpPr>
        <p:spPr>
          <a:xfrm>
            <a:off x="0" y="5786454"/>
            <a:ext cx="9144000" cy="1071546"/>
          </a:xfrm>
          <a:prstGeom prst="rect">
            <a:avLst/>
          </a:prstGeom>
          <a:effectLst>
            <a:glow rad="63500">
              <a:schemeClr val="accent6">
                <a:alpha val="45000"/>
                <a:satMod val="120000"/>
              </a:schemeClr>
            </a:glow>
            <a:softEdge rad="317500"/>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it-IT"/>
          </a:p>
        </p:txBody>
      </p:sp>
      <p:sp>
        <p:nvSpPr>
          <p:cNvPr id="69635" name="WordArt 5"/>
          <p:cNvSpPr>
            <a:spLocks noChangeArrowheads="1" noChangeShapeType="1" noTextEdit="1"/>
          </p:cNvSpPr>
          <p:nvPr/>
        </p:nvSpPr>
        <p:spPr bwMode="auto">
          <a:xfrm>
            <a:off x="285720" y="5857892"/>
            <a:ext cx="8643998" cy="857256"/>
          </a:xfrm>
          <a:prstGeom prst="rect">
            <a:avLst/>
          </a:prstGeom>
          <a:noFill/>
          <a:effectLst>
            <a:softEdge rad="127000"/>
          </a:effectLst>
        </p:spPr>
        <p:txBody>
          <a:bodyPr wrap="none" fromWordArt="1">
            <a:prstTxWarp prst="textPlain">
              <a:avLst>
                <a:gd name="adj" fmla="val 50000"/>
              </a:avLst>
            </a:prstTxWarp>
            <a:scene3d>
              <a:camera prst="obliqueBottomLeft"/>
              <a:lightRig rig="threePt" dir="tl"/>
            </a:scene3d>
            <a:sp3d extrusionH="57150" contourW="12700" prstMaterial="metal">
              <a:bevelT w="25400" h="25400"/>
              <a:extrusionClr>
                <a:srgbClr val="FFC000"/>
              </a:extrusionClr>
              <a:contourClr>
                <a:srgbClr val="FFC000"/>
              </a:contourClr>
            </a:sp3d>
          </a:bodyPr>
          <a:lstStyle/>
          <a:p>
            <a:pPr algn="ctr">
              <a:defRPr/>
            </a:pPr>
            <a:r>
              <a:rPr lang="pt-BR" sz="3600" b="1" kern="10" dirty="0">
                <a:ln w="11430">
                  <a:solidFill>
                    <a:srgbClr val="FFC000"/>
                  </a:solidFill>
                </a:ln>
                <a:solidFill>
                  <a:srgbClr val="FFFF00"/>
                </a:solidFill>
                <a:effectLst>
                  <a:outerShdw blurRad="80000" dist="40000" dir="5040000" algn="tl">
                    <a:srgbClr val="000000">
                      <a:alpha val="30000"/>
                    </a:srgbClr>
                  </a:outerShdw>
                </a:effectLst>
                <a:latin typeface="Times New Roman"/>
                <a:cs typeface="Times New Roman"/>
              </a:rPr>
              <a:t>Lode a te, o Cristo.</a:t>
            </a:r>
            <a:endParaRPr lang="it-IT" sz="3600" b="1" kern="10" dirty="0">
              <a:ln w="11430">
                <a:solidFill>
                  <a:srgbClr val="FFC000"/>
                </a:solidFill>
              </a:ln>
              <a:solidFill>
                <a:srgbClr val="FFFF00"/>
              </a:solidFill>
              <a:effectLst>
                <a:outerShdw blurRad="80000" dist="40000" dir="5040000" algn="tl">
                  <a:srgbClr val="000000">
                    <a:alpha val="30000"/>
                  </a:srgbClr>
                </a:outerShdw>
              </a:effectLst>
              <a:latin typeface="Times New Roman"/>
              <a:cs typeface="Times New Roman"/>
            </a:endParaRPr>
          </a:p>
        </p:txBody>
      </p:sp>
      <p:sp>
        <p:nvSpPr>
          <p:cNvPr id="69636"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Parola</a:t>
            </a:r>
          </a:p>
          <a:p>
            <a:pPr algn="ctr">
              <a:defRPr/>
            </a:pPr>
            <a:r>
              <a:rPr lang="it-IT"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del</a:t>
            </a:r>
          </a:p>
          <a:p>
            <a:pPr algn="ctr">
              <a:defRPr/>
            </a:pPr>
            <a:r>
              <a:rPr lang="it-IT" sz="36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a:rPr>
              <a:t>Signore.</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2524551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eaLnBrk="0" fontAlgn="auto" hangingPunct="0">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CCCFF"/>
            </a:gs>
            <a:gs pos="17999">
              <a:srgbClr val="99CCFF"/>
            </a:gs>
            <a:gs pos="36000">
              <a:srgbClr val="9966FF"/>
            </a:gs>
            <a:gs pos="61000">
              <a:srgbClr val="CC99FF"/>
            </a:gs>
            <a:gs pos="82001">
              <a:srgbClr val="99CCFF"/>
            </a:gs>
            <a:gs pos="100000">
              <a:srgbClr val="CCCCFF"/>
            </a:gs>
          </a:gsLst>
          <a:lin ang="2700000" scaled="1"/>
        </a:gradFill>
        <a:effectLst/>
      </p:bgPr>
    </p:bg>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142875" y="642938"/>
            <a:ext cx="8713788" cy="5472112"/>
          </a:xfrm>
          <a:prstGeom prst="rect">
            <a:avLst/>
          </a:prstGeom>
        </p:spPr>
        <p:txBody>
          <a:bodyPr wrap="none" fromWordArt="1">
            <a:prstTxWarp prst="textPlain">
              <a:avLst>
                <a:gd name="adj" fmla="val 50000"/>
              </a:avLst>
            </a:prstTxWarp>
          </a:bodyPr>
          <a:lstStyle/>
          <a:p>
            <a:pPr algn="ctr">
              <a:defRPr/>
            </a:pPr>
            <a:r>
              <a:rPr lang="it-IT" sz="3600" kern="1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glow rad="101600">
                    <a:srgbClr val="000000">
                      <a:satMod val="175000"/>
                      <a:alpha val="40000"/>
                    </a:srgbClr>
                  </a:glow>
                  <a:innerShdw blurRad="63500" dist="50800" dir="16200000">
                    <a:prstClr val="black">
                      <a:alpha val="50000"/>
                    </a:prstClr>
                  </a:innerShdw>
                </a:effectLst>
                <a:latin typeface="Andalus" pitchFamily="2" charset="-78"/>
                <a:cs typeface="Andalus" pitchFamily="2" charset="-78"/>
              </a:rPr>
              <a:t>Benedici </a:t>
            </a:r>
          </a:p>
          <a:p>
            <a:pPr algn="ctr">
              <a:defRPr/>
            </a:pPr>
            <a:r>
              <a:rPr lang="it-IT" sz="3600" kern="10"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glow rad="101600">
                    <a:srgbClr val="000000">
                      <a:satMod val="175000"/>
                      <a:alpha val="40000"/>
                    </a:srgbClr>
                  </a:glow>
                  <a:innerShdw blurRad="63500" dist="50800" dir="16200000">
                    <a:prstClr val="black">
                      <a:alpha val="50000"/>
                    </a:prstClr>
                  </a:innerShdw>
                </a:effectLst>
                <a:latin typeface="Andalus" pitchFamily="2" charset="-78"/>
                <a:cs typeface="Andalus" pitchFamily="2" charset="-78"/>
              </a:rPr>
              <a:t>o Signore</a:t>
            </a:r>
            <a:r>
              <a:rPr lang="it-IT" sz="3600" kern="10" dirty="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glow rad="101600">
                    <a:srgbClr val="000000">
                      <a:satMod val="175000"/>
                      <a:alpha val="40000"/>
                    </a:srgbClr>
                  </a:glow>
                  <a:outerShdw dist="35921" dir="2700000" algn="ctr" rotWithShape="0">
                    <a:srgbClr val="808080">
                      <a:alpha val="79999"/>
                    </a:srgbClr>
                  </a:outerShdw>
                </a:effectLst>
                <a:latin typeface="Andalus" pitchFamily="2" charset="-78"/>
                <a:cs typeface="Andalus" pitchFamily="2" charset="-7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ppt_x</p:attrName>
                                        </p:attrNameLst>
                                      </p:cBhvr>
                                      <p:tavLst>
                                        <p:tav tm="0">
                                          <p:val>
                                            <p:strVal val="#ppt_x"/>
                                          </p:val>
                                        </p:tav>
                                        <p:tav tm="100000">
                                          <p:val>
                                            <p:strVal val="#ppt_x"/>
                                          </p:val>
                                        </p:tav>
                                      </p:tavLst>
                                    </p:anim>
                                    <p:anim calcmode="lin" valueType="num">
                                      <p:cBhvr>
                                        <p:cTn id="8" dur="5000" fill="hold"/>
                                        <p:tgtEl>
                                          <p:spTgt spid="3"/>
                                        </p:tgtEl>
                                        <p:attrNameLst>
                                          <p:attrName>ppt_y</p:attrName>
                                        </p:attrNameLst>
                                      </p:cBhvr>
                                      <p:tavLst>
                                        <p:tav tm="0">
                                          <p:val>
                                            <p:strVal val="#ppt_y-#ppt_h/2"/>
                                          </p:val>
                                        </p:tav>
                                        <p:tav tm="100000">
                                          <p:val>
                                            <p:strVal val="#ppt_y"/>
                                          </p:val>
                                        </p:tav>
                                      </p:tavLst>
                                    </p:anim>
                                    <p:anim calcmode="lin" valueType="num">
                                      <p:cBhvr>
                                        <p:cTn id="9" dur="5000" fill="hold"/>
                                        <p:tgtEl>
                                          <p:spTgt spid="3"/>
                                        </p:tgtEl>
                                        <p:attrNameLst>
                                          <p:attrName>ppt_w</p:attrName>
                                        </p:attrNameLst>
                                      </p:cBhvr>
                                      <p:tavLst>
                                        <p:tav tm="0">
                                          <p:val>
                                            <p:strVal val="#ppt_w"/>
                                          </p:val>
                                        </p:tav>
                                        <p:tav tm="100000">
                                          <p:val>
                                            <p:strVal val="#ppt_w"/>
                                          </p:val>
                                        </p:tav>
                                      </p:tavLst>
                                    </p:anim>
                                    <p:anim calcmode="lin" valueType="num">
                                      <p:cBhvr>
                                        <p:cTn id="10" dur="5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lucianabartolini.net/Immagini/paesaggi/nebbia.jpg"/>
          <p:cNvPicPr>
            <a:picLocks noChangeAspect="1" noChangeArrowheads="1"/>
          </p:cNvPicPr>
          <p:nvPr/>
        </p:nvPicPr>
        <p:blipFill>
          <a:blip r:embed="rId2" cstate="print"/>
          <a:srcRect b="5556"/>
          <a:stretch>
            <a:fillRect/>
          </a:stretch>
        </p:blipFill>
        <p:spPr bwMode="auto">
          <a:xfrm>
            <a:off x="0" y="0"/>
            <a:ext cx="9144000" cy="6858000"/>
          </a:xfrm>
          <a:prstGeom prst="rect">
            <a:avLst/>
          </a:prstGeom>
          <a:noFill/>
          <a:ln w="9525">
            <a:noFill/>
            <a:miter lim="800000"/>
            <a:headEnd/>
            <a:tailEnd/>
          </a:ln>
        </p:spPr>
      </p:pic>
      <p:sp>
        <p:nvSpPr>
          <p:cNvPr id="3" name="Rettangolo 2"/>
          <p:cNvSpPr>
            <a:spLocks noChangeArrowheads="1"/>
          </p:cNvSpPr>
          <p:nvPr/>
        </p:nvSpPr>
        <p:spPr bwMode="auto">
          <a:xfrm>
            <a:off x="1857375" y="2928938"/>
            <a:ext cx="7000875" cy="1938337"/>
          </a:xfrm>
          <a:prstGeom prst="rect">
            <a:avLst/>
          </a:prstGeom>
          <a:solidFill>
            <a:srgbClr val="FFFFFF">
              <a:alpha val="69804"/>
            </a:srgbClr>
          </a:solidFill>
          <a:ln w="9525">
            <a:noFill/>
            <a:miter lim="800000"/>
            <a:headEnd/>
            <a:tailEnd/>
          </a:ln>
          <a:effectLst>
            <a:softEdge rad="127000"/>
          </a:effectLst>
        </p:spPr>
        <p:txBody>
          <a:bodyPr>
            <a:spAutoFit/>
          </a:bodyPr>
          <a:lstStyle/>
          <a:p>
            <a:pPr>
              <a:defRPr/>
            </a:pPr>
            <a:r>
              <a:rPr lang="it-IT" sz="4000" b="1" dirty="0">
                <a:solidFill>
                  <a:srgbClr val="000000"/>
                </a:solidFill>
                <a:latin typeface="Rockwell Extra Bold" pitchFamily="18" charset="0"/>
              </a:rPr>
              <a:t>Nebbia e freddo, </a:t>
            </a:r>
          </a:p>
          <a:p>
            <a:pPr>
              <a:defRPr/>
            </a:pPr>
            <a:r>
              <a:rPr lang="it-IT" sz="4000" b="1" dirty="0">
                <a:solidFill>
                  <a:srgbClr val="000000"/>
                </a:solidFill>
                <a:latin typeface="Rockwell Extra Bold" pitchFamily="18" charset="0"/>
              </a:rPr>
              <a:t>giorni lunghi e amari </a:t>
            </a:r>
          </a:p>
          <a:p>
            <a:pPr>
              <a:defRPr/>
            </a:pPr>
            <a:r>
              <a:rPr lang="it-IT" sz="4000" b="1" dirty="0">
                <a:solidFill>
                  <a:srgbClr val="000000"/>
                </a:solidFill>
                <a:latin typeface="Rockwell Extra Bold" pitchFamily="18" charset="0"/>
              </a:rPr>
              <a:t>mentre il seme muore.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macrofotografia.kay.it/corso%20di%20macrofotografia/pag.%207%20organizziamoci%20per%20la%20macro/spruzzatore.jpg"/>
          <p:cNvPicPr>
            <a:picLocks noChangeAspect="1" noChangeArrowheads="1"/>
          </p:cNvPicPr>
          <p:nvPr/>
        </p:nvPicPr>
        <p:blipFill>
          <a:blip r:embed="rId2" cstate="print"/>
          <a:srcRect/>
          <a:stretch>
            <a:fillRect/>
          </a:stretch>
        </p:blipFill>
        <p:spPr bwMode="auto">
          <a:xfrm>
            <a:off x="0" y="0"/>
            <a:ext cx="9144000" cy="6870700"/>
          </a:xfrm>
          <a:prstGeom prst="rect">
            <a:avLst/>
          </a:prstGeom>
          <a:noFill/>
          <a:ln w="9525">
            <a:noFill/>
            <a:miter lim="800000"/>
            <a:headEnd/>
            <a:tailEnd/>
          </a:ln>
        </p:spPr>
      </p:pic>
      <p:sp>
        <p:nvSpPr>
          <p:cNvPr id="90115" name="Rettangolo 2"/>
          <p:cNvSpPr>
            <a:spLocks noChangeArrowheads="1"/>
          </p:cNvSpPr>
          <p:nvPr/>
        </p:nvSpPr>
        <p:spPr bwMode="auto">
          <a:xfrm>
            <a:off x="1857375" y="1643063"/>
            <a:ext cx="7286625" cy="1938337"/>
          </a:xfrm>
          <a:prstGeom prst="rect">
            <a:avLst/>
          </a:prstGeom>
          <a:solidFill>
            <a:srgbClr val="FFFFCC">
              <a:alpha val="54117"/>
            </a:srgbClr>
          </a:solidFill>
          <a:ln w="9525">
            <a:noFill/>
            <a:miter lim="800000"/>
            <a:headEnd/>
            <a:tailEnd/>
          </a:ln>
        </p:spPr>
        <p:txBody>
          <a:bodyPr>
            <a:spAutoFit/>
          </a:bodyPr>
          <a:lstStyle/>
          <a:p>
            <a:r>
              <a:rPr lang="it-IT" sz="4000" b="1">
                <a:solidFill>
                  <a:srgbClr val="000000"/>
                </a:solidFill>
                <a:latin typeface="Rockwell Extra Bold" pitchFamily="18" charset="0"/>
              </a:rPr>
              <a:t>Poi il prodigio </a:t>
            </a:r>
          </a:p>
          <a:p>
            <a:r>
              <a:rPr lang="it-IT" sz="4000" b="1">
                <a:solidFill>
                  <a:srgbClr val="000000"/>
                </a:solidFill>
                <a:latin typeface="Rockwell Extra Bold" pitchFamily="18" charset="0"/>
              </a:rPr>
              <a:t>antico e sempre nuovo </a:t>
            </a:r>
          </a:p>
          <a:p>
            <a:r>
              <a:rPr lang="it-IT" sz="4000" b="1">
                <a:solidFill>
                  <a:srgbClr val="000000"/>
                </a:solidFill>
                <a:latin typeface="Rockwell Extra Bold" pitchFamily="18" charset="0"/>
              </a:rPr>
              <a:t>del primo filo d'erba.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mai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1139" name="Rettangolo 2"/>
          <p:cNvSpPr>
            <a:spLocks noChangeArrowheads="1"/>
          </p:cNvSpPr>
          <p:nvPr/>
        </p:nvSpPr>
        <p:spPr bwMode="auto">
          <a:xfrm>
            <a:off x="1785938" y="214313"/>
            <a:ext cx="7143750" cy="1938337"/>
          </a:xfrm>
          <a:prstGeom prst="rect">
            <a:avLst/>
          </a:prstGeom>
          <a:solidFill>
            <a:srgbClr val="FFFFCC">
              <a:alpha val="59999"/>
            </a:srgbClr>
          </a:solidFill>
          <a:ln w="9525">
            <a:noFill/>
            <a:miter lim="800000"/>
            <a:headEnd/>
            <a:tailEnd/>
          </a:ln>
        </p:spPr>
        <p:txBody>
          <a:bodyPr>
            <a:spAutoFit/>
          </a:bodyPr>
          <a:lstStyle/>
          <a:p>
            <a:r>
              <a:rPr lang="it-IT" sz="4000" b="1">
                <a:solidFill>
                  <a:srgbClr val="000000"/>
                </a:solidFill>
                <a:latin typeface="Rockwell Extra Bold" pitchFamily="18" charset="0"/>
              </a:rPr>
              <a:t>E nel vento dell'estate ondeggiano le spighe; avremo ancora pane.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magine 3" descr="Immagine3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63" name="Rettangolo 2"/>
          <p:cNvSpPr>
            <a:spLocks noChangeArrowheads="1"/>
          </p:cNvSpPr>
          <p:nvPr/>
        </p:nvSpPr>
        <p:spPr bwMode="auto">
          <a:xfrm>
            <a:off x="285750" y="0"/>
            <a:ext cx="6357938" cy="4400550"/>
          </a:xfrm>
          <a:prstGeom prst="rect">
            <a:avLst/>
          </a:prstGeom>
          <a:solidFill>
            <a:srgbClr val="FFFFCC">
              <a:alpha val="47842"/>
            </a:srgbClr>
          </a:solidFill>
          <a:ln w="9525">
            <a:noFill/>
            <a:miter lim="800000"/>
            <a:headEnd/>
            <a:tailEnd/>
          </a:ln>
        </p:spPr>
        <p:txBody>
          <a:bodyPr>
            <a:spAutoFit/>
          </a:bodyPr>
          <a:lstStyle/>
          <a:p>
            <a:r>
              <a:rPr lang="it-IT" sz="4000" b="1">
                <a:solidFill>
                  <a:srgbClr val="000000"/>
                </a:solidFill>
                <a:latin typeface="Rockwell Extra Bold" pitchFamily="18" charset="0"/>
              </a:rPr>
              <a:t>Benedici, o Signore, </a:t>
            </a:r>
          </a:p>
          <a:p>
            <a:r>
              <a:rPr lang="it-IT" sz="4000" b="1">
                <a:solidFill>
                  <a:srgbClr val="000000"/>
                </a:solidFill>
                <a:latin typeface="Rockwell Extra Bold" pitchFamily="18" charset="0"/>
              </a:rPr>
              <a:t>questa offerta </a:t>
            </a:r>
          </a:p>
          <a:p>
            <a:r>
              <a:rPr lang="it-IT" sz="4000" b="1">
                <a:solidFill>
                  <a:srgbClr val="000000"/>
                </a:solidFill>
                <a:latin typeface="Rockwell Extra Bold" pitchFamily="18" charset="0"/>
              </a:rPr>
              <a:t>che portiamo a te. </a:t>
            </a:r>
          </a:p>
          <a:p>
            <a:r>
              <a:rPr lang="it-IT" sz="4000" b="1">
                <a:solidFill>
                  <a:srgbClr val="000000"/>
                </a:solidFill>
                <a:latin typeface="Rockwell Extra Bold" pitchFamily="18" charset="0"/>
              </a:rPr>
              <a:t>Facci uno </a:t>
            </a:r>
          </a:p>
          <a:p>
            <a:r>
              <a:rPr lang="it-IT" sz="4000" b="1">
                <a:solidFill>
                  <a:srgbClr val="000000"/>
                </a:solidFill>
                <a:latin typeface="Rockwell Extra Bold" pitchFamily="18" charset="0"/>
              </a:rPr>
              <a:t>come il pane </a:t>
            </a:r>
          </a:p>
          <a:p>
            <a:r>
              <a:rPr lang="it-IT" sz="4000" b="1">
                <a:solidFill>
                  <a:srgbClr val="000000"/>
                </a:solidFill>
                <a:latin typeface="Rockwell Extra Bold" pitchFamily="18" charset="0"/>
              </a:rPr>
              <a:t>che anche oggi </a:t>
            </a:r>
          </a:p>
          <a:p>
            <a:r>
              <a:rPr lang="it-IT" sz="4000" b="1">
                <a:solidFill>
                  <a:srgbClr val="000000"/>
                </a:solidFill>
                <a:latin typeface="Rockwell Extra Bold" pitchFamily="18" charset="0"/>
              </a:rPr>
              <a:t>hai dato a noi.</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locanda_montisi_vitigno_vino_01"/>
          <p:cNvPicPr>
            <a:picLocks noChangeAspect="1" noChangeArrowheads="1"/>
          </p:cNvPicPr>
          <p:nvPr/>
        </p:nvPicPr>
        <p:blipFill>
          <a:blip r:embed="rId2" cstate="print"/>
          <a:srcRect/>
          <a:stretch>
            <a:fillRect/>
          </a:stretch>
        </p:blipFill>
        <p:spPr bwMode="auto">
          <a:xfrm>
            <a:off x="0" y="0"/>
            <a:ext cx="9148763" cy="6858000"/>
          </a:xfrm>
          <a:prstGeom prst="rect">
            <a:avLst/>
          </a:prstGeom>
          <a:noFill/>
          <a:ln w="9525">
            <a:noFill/>
            <a:miter lim="800000"/>
            <a:headEnd/>
            <a:tailEnd/>
          </a:ln>
        </p:spPr>
      </p:pic>
      <p:sp>
        <p:nvSpPr>
          <p:cNvPr id="93187" name="Rettangolo 2"/>
          <p:cNvSpPr>
            <a:spLocks noChangeArrowheads="1"/>
          </p:cNvSpPr>
          <p:nvPr/>
        </p:nvSpPr>
        <p:spPr bwMode="auto">
          <a:xfrm>
            <a:off x="642938" y="0"/>
            <a:ext cx="8501062" cy="2554288"/>
          </a:xfrm>
          <a:prstGeom prst="rect">
            <a:avLst/>
          </a:prstGeom>
          <a:solidFill>
            <a:srgbClr val="FFFFFF"/>
          </a:solidFill>
          <a:ln w="9525">
            <a:noFill/>
            <a:miter lim="800000"/>
            <a:headEnd/>
            <a:tailEnd/>
          </a:ln>
        </p:spPr>
        <p:txBody>
          <a:bodyPr>
            <a:spAutoFit/>
          </a:bodyPr>
          <a:lstStyle/>
          <a:p>
            <a:r>
              <a:rPr lang="it-IT" sz="4000" b="1">
                <a:solidFill>
                  <a:srgbClr val="000000"/>
                </a:solidFill>
                <a:latin typeface="Rockwell Extra Bold" pitchFamily="18" charset="0"/>
              </a:rPr>
              <a:t>Nei filari dopo il lungo inverno fremono le viti. </a:t>
            </a:r>
          </a:p>
          <a:p>
            <a:r>
              <a:rPr lang="it-IT" sz="4000" b="1">
                <a:solidFill>
                  <a:srgbClr val="000000"/>
                </a:solidFill>
                <a:latin typeface="Rockwell Extra Bold" pitchFamily="18" charset="0"/>
              </a:rPr>
              <a:t>La rugiada avvolge nel silenzio i primi tralci verdi.</a:t>
            </a:r>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070.jpg"/>
          <p:cNvPicPr>
            <a:picLocks noChangeAspect="1"/>
          </p:cNvPicPr>
          <p:nvPr/>
        </p:nvPicPr>
        <p:blipFill>
          <a:blip r:embed="rId2" cstate="print"/>
          <a:stretch>
            <a:fillRect/>
          </a:stretch>
        </p:blipFill>
        <p:spPr>
          <a:xfrm>
            <a:off x="0" y="0"/>
            <a:ext cx="9144000" cy="6858000"/>
          </a:xfrm>
          <a:prstGeom prst="rect">
            <a:avLst/>
          </a:prstGeom>
        </p:spPr>
      </p:pic>
      <p:sp>
        <p:nvSpPr>
          <p:cNvPr id="16385" name="Rectangle 1"/>
          <p:cNvSpPr>
            <a:spLocks noChangeArrowheads="1"/>
          </p:cNvSpPr>
          <p:nvPr/>
        </p:nvSpPr>
        <p:spPr bwMode="auto">
          <a:xfrm>
            <a:off x="428596" y="4500570"/>
            <a:ext cx="8286776" cy="1569660"/>
          </a:xfrm>
          <a:prstGeom prst="rect">
            <a:avLst/>
          </a:prstGeom>
          <a:solidFill>
            <a:schemeClr val="accent6">
              <a:lumMod val="40000"/>
              <a:lumOff val="60000"/>
            </a:schemeClr>
          </a:solid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maestro degli uomini,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chiami all’ascolto</a:t>
            </a:r>
          </a:p>
        </p:txBody>
      </p:sp>
    </p:spTree>
    <p:extLst>
      <p:ext uri="{BB962C8B-B14F-4D97-AF65-F5344CB8AC3E}">
        <p14:creationId xmlns:p14="http://schemas.microsoft.com/office/powerpoint/2010/main" xmlns="" val="1142567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descr="PICT00081-2005"/>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94211" name="Rettangolo 2"/>
          <p:cNvSpPr>
            <a:spLocks noChangeArrowheads="1"/>
          </p:cNvSpPr>
          <p:nvPr/>
        </p:nvSpPr>
        <p:spPr bwMode="auto">
          <a:xfrm>
            <a:off x="1500188" y="0"/>
            <a:ext cx="7643812" cy="1938338"/>
          </a:xfrm>
          <a:prstGeom prst="rect">
            <a:avLst/>
          </a:prstGeom>
          <a:solidFill>
            <a:srgbClr val="FFFFCC">
              <a:alpha val="59999"/>
            </a:srgbClr>
          </a:solidFill>
          <a:ln w="9525">
            <a:noFill/>
            <a:miter lim="800000"/>
            <a:headEnd/>
            <a:tailEnd/>
          </a:ln>
        </p:spPr>
        <p:txBody>
          <a:bodyPr>
            <a:spAutoFit/>
          </a:bodyPr>
          <a:lstStyle/>
          <a:p>
            <a:pPr marL="71438" indent="-71438" algn="just"/>
            <a:r>
              <a:rPr lang="it-IT" sz="4000" b="1">
                <a:solidFill>
                  <a:srgbClr val="000000"/>
                </a:solidFill>
                <a:latin typeface="Rockwell Extra Bold" pitchFamily="18" charset="0"/>
              </a:rPr>
              <a:t>Poi i colori dell'autunno coi grappoli maturi;</a:t>
            </a:r>
          </a:p>
          <a:p>
            <a:pPr marL="71438" indent="-71438" algn="just"/>
            <a:r>
              <a:rPr lang="it-IT" sz="4000" b="1">
                <a:solidFill>
                  <a:srgbClr val="000000"/>
                </a:solidFill>
                <a:latin typeface="Rockwell Extra Bold" pitchFamily="18" charset="0"/>
              </a:rPr>
              <a:t>avremo ancora vino.</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magine 3" descr="Immagine3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85750" y="0"/>
            <a:ext cx="6357938" cy="4400550"/>
          </a:xfrm>
          <a:prstGeom prst="rect">
            <a:avLst/>
          </a:prstGeom>
          <a:solidFill>
            <a:srgbClr val="FFFFCC">
              <a:alpha val="47842"/>
            </a:srgbClr>
          </a:solidFill>
          <a:ln w="9525">
            <a:noFill/>
            <a:miter lim="800000"/>
            <a:headEnd/>
            <a:tailEnd/>
          </a:ln>
        </p:spPr>
        <p:txBody>
          <a:bodyPr>
            <a:spAutoFit/>
          </a:bodyPr>
          <a:lstStyle/>
          <a:p>
            <a:r>
              <a:rPr lang="it-IT" sz="4000" b="1">
                <a:solidFill>
                  <a:srgbClr val="000000"/>
                </a:solidFill>
                <a:latin typeface="Rockwell Extra Bold" pitchFamily="18" charset="0"/>
              </a:rPr>
              <a:t>Benedici, o Signore, </a:t>
            </a:r>
          </a:p>
          <a:p>
            <a:r>
              <a:rPr lang="it-IT" sz="4000" b="1">
                <a:solidFill>
                  <a:srgbClr val="000000"/>
                </a:solidFill>
                <a:latin typeface="Rockwell Extra Bold" pitchFamily="18" charset="0"/>
              </a:rPr>
              <a:t>questa offerta </a:t>
            </a:r>
          </a:p>
          <a:p>
            <a:r>
              <a:rPr lang="it-IT" sz="4000" b="1">
                <a:solidFill>
                  <a:srgbClr val="000000"/>
                </a:solidFill>
                <a:latin typeface="Rockwell Extra Bold" pitchFamily="18" charset="0"/>
              </a:rPr>
              <a:t>che portiamo a te. </a:t>
            </a:r>
          </a:p>
          <a:p>
            <a:r>
              <a:rPr lang="it-IT" sz="4000" b="1">
                <a:solidFill>
                  <a:srgbClr val="000000"/>
                </a:solidFill>
                <a:latin typeface="Rockwell Extra Bold" pitchFamily="18" charset="0"/>
              </a:rPr>
              <a:t>Facci uno </a:t>
            </a:r>
          </a:p>
          <a:p>
            <a:r>
              <a:rPr lang="it-IT" sz="4000" b="1">
                <a:solidFill>
                  <a:srgbClr val="000000"/>
                </a:solidFill>
                <a:latin typeface="Rockwell Extra Bold" pitchFamily="18" charset="0"/>
              </a:rPr>
              <a:t>come il vino</a:t>
            </a:r>
          </a:p>
          <a:p>
            <a:r>
              <a:rPr lang="it-IT" sz="4000" b="1">
                <a:solidFill>
                  <a:srgbClr val="000000"/>
                </a:solidFill>
                <a:latin typeface="Rockwell Extra Bold" pitchFamily="18" charset="0"/>
              </a:rPr>
              <a:t>che anche oggi </a:t>
            </a:r>
          </a:p>
          <a:p>
            <a:r>
              <a:rPr lang="it-IT" sz="4000" b="1">
                <a:solidFill>
                  <a:srgbClr val="000000"/>
                </a:solidFill>
                <a:latin typeface="Rockwell Extra Bold" pitchFamily="18" charset="0"/>
              </a:rPr>
              <a:t>hai dato a noi.</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radikon.it/foto-album/vendemmia2005-06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r>
              <a:rPr lang="it-IT" sz="3600" dirty="0">
                <a:latin typeface="+mj-lt"/>
                <a:cs typeface="Times New Roman" pitchFamily="18" charset="0"/>
              </a:rPr>
              <a:t>.</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8896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blufiles.storage.live.com/y1pzsalN3QoCVEq9Fes7BSho8yR5mA1E8VaZlapqIai1TSD6sOiau_6MCMBXoMjBR0D"/>
          <p:cNvPicPr>
            <a:picLocks noChangeAspect="1" noChangeArrowheads="1"/>
          </p:cNvPicPr>
          <p:nvPr/>
        </p:nvPicPr>
        <p:blipFill>
          <a:blip r:embed="rId2" cstate="print"/>
          <a:srcRect/>
          <a:stretch>
            <a:fillRect/>
          </a:stretch>
        </p:blipFill>
        <p:spPr bwMode="auto">
          <a:xfrm>
            <a:off x="0" y="-9526"/>
            <a:ext cx="9144000" cy="6867525"/>
          </a:xfrm>
          <a:prstGeom prst="rect">
            <a:avLst/>
          </a:prstGeom>
          <a:noFill/>
          <a:ln w="9525">
            <a:noFill/>
            <a:miter lim="800000"/>
            <a:headEnd/>
            <a:tailEnd/>
          </a:ln>
        </p:spPr>
      </p:pic>
      <p:sp>
        <p:nvSpPr>
          <p:cNvPr id="3" name="CasellaDiTesto 2"/>
          <p:cNvSpPr txBox="1"/>
          <p:nvPr/>
        </p:nvSpPr>
        <p:spPr>
          <a:xfrm>
            <a:off x="4067944" y="2780928"/>
            <a:ext cx="4929222" cy="1938992"/>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fontAlgn="auto" hangingPunct="0">
              <a:spcBef>
                <a:spcPts val="0"/>
              </a:spcBef>
              <a:spcAft>
                <a:spcPts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fontAlgn="auto" hangingPunct="0">
              <a:spcBef>
                <a:spcPts val="0"/>
              </a:spcBef>
              <a:spcAft>
                <a:spcPts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fontAlgn="auto" hangingPunct="0">
              <a:spcBef>
                <a:spcPts val="0"/>
              </a:spcBef>
              <a:spcAft>
                <a:spcPts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a:t>
            </a:r>
            <a:r>
              <a:rPr lang="it-IT" sz="4000" b="1" dirty="0" smtClean="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Signore</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p:txBody>
      </p:sp>
      <p:sp>
        <p:nvSpPr>
          <p:cNvPr id="5" name="CasellaDiTesto 4"/>
          <p:cNvSpPr txBox="1"/>
          <p:nvPr/>
        </p:nvSpPr>
        <p:spPr>
          <a:xfrm>
            <a:off x="142875" y="142875"/>
            <a:ext cx="4643438" cy="2308225"/>
          </a:xfrm>
          <a:prstGeom prst="rect">
            <a:avLst/>
          </a:prstGeom>
          <a:noFill/>
        </p:spPr>
        <p:txBody>
          <a:bodyPr>
            <a:spAutoFit/>
          </a:bodyPr>
          <a:lstStyle/>
          <a:p>
            <a:pPr algn="r" eaLnBrk="0" fontAlgn="auto" hangingPunct="0">
              <a:spcBef>
                <a:spcPts val="0"/>
              </a:spcBef>
              <a:spcAft>
                <a:spcPts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fontAlgn="auto" hangingPunct="0">
              <a:spcBef>
                <a:spcPts val="0"/>
              </a:spcBef>
              <a:spcAft>
                <a:spcPts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fontAlgn="auto" hangingPunct="0">
              <a:spcBef>
                <a:spcPts val="0"/>
              </a:spcBef>
              <a:spcAft>
                <a:spcPts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fontAlgn="auto">
              <a:spcBef>
                <a:spcPts val="0"/>
              </a:spcBef>
              <a:spcAft>
                <a:spcPts val="0"/>
              </a:spcAft>
              <a:defRPr/>
            </a:pPr>
            <a:endParaRPr lang="it-IT" dirty="0">
              <a:solidFill>
                <a:prstClr val="black"/>
              </a:solidFill>
              <a:cs typeface="+mn-cs"/>
            </a:endParaRPr>
          </a:p>
        </p:txBody>
      </p:sp>
      <p:sp>
        <p:nvSpPr>
          <p:cNvPr id="4" name="Rettangolo 3"/>
          <p:cNvSpPr/>
          <p:nvPr/>
        </p:nvSpPr>
        <p:spPr>
          <a:xfrm>
            <a:off x="1979712" y="5564967"/>
            <a:ext cx="5022304" cy="707886"/>
          </a:xfrm>
          <a:prstGeom prst="rect">
            <a:avLst/>
          </a:prstGeom>
        </p:spPr>
        <p:txBody>
          <a:bodyPr wrap="square">
            <a:spAutoFit/>
          </a:bodyPr>
          <a:lstStyle/>
          <a:p>
            <a:pPr eaLnBrk="0" fontAlgn="auto" hangingPunct="0">
              <a:spcBef>
                <a:spcPts val="0"/>
              </a:spcBef>
              <a:spcAft>
                <a:spcPts val="0"/>
              </a:spcAft>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magine 4" descr="Immagine37.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fontAlgn="auto" hangingPunct="0">
              <a:spcBef>
                <a:spcPts val="0"/>
              </a:spcBef>
              <a:spcAft>
                <a:spcPts val="0"/>
              </a:spcAft>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fontAlgn="auto" hangingPunct="0">
              <a:spcBef>
                <a:spcPts val="0"/>
              </a:spcBef>
              <a:spcAft>
                <a:spcPts val="0"/>
              </a:spcAft>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fontAlgn="auto" hangingPunct="0">
              <a:spcBef>
                <a:spcPts val="0"/>
              </a:spcBef>
              <a:spcAft>
                <a:spcPts val="0"/>
              </a:spcAft>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fontAlgn="auto" hangingPunct="0">
              <a:spcBef>
                <a:spcPts val="0"/>
              </a:spcBef>
              <a:spcAft>
                <a:spcPts val="0"/>
              </a:spcAft>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fontAlgn="auto" hangingPunct="0">
              <a:spcBef>
                <a:spcPts val="0"/>
              </a:spcBef>
              <a:spcAft>
                <a:spcPts val="0"/>
              </a:spcAft>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fontAlgn="auto" hangingPunct="0">
              <a:spcBef>
                <a:spcPts val="0"/>
              </a:spcBef>
              <a:spcAft>
                <a:spcPts val="0"/>
              </a:spcAft>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e\Pictures\Da Internet\alb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5"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fontAlgn="auto" hangingPunct="0">
              <a:spcBef>
                <a:spcPts val="0"/>
              </a:spcBef>
              <a:spcAft>
                <a:spcPts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fontAlgn="auto" hangingPunct="0">
              <a:spcBef>
                <a:spcPts val="0"/>
              </a:spcBef>
              <a:spcAft>
                <a:spcPts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1938992"/>
          </a:xfrm>
          <a:prstGeom prst="rect">
            <a:avLst/>
          </a:prstGeom>
        </p:spPr>
        <p:txBody>
          <a:bodyPr>
            <a:spAutoFit/>
          </a:bodyPr>
          <a:lstStyle/>
          <a:p>
            <a:pPr algn="ctr" eaLnBrk="0" fontAlgn="auto" hangingPunct="0">
              <a:spcBef>
                <a:spcPts val="0"/>
              </a:spcBef>
              <a:spcAft>
                <a:spcPts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fontAlgn="auto" hangingPunct="0">
              <a:spcBef>
                <a:spcPts val="0"/>
              </a:spcBef>
              <a:spcAft>
                <a:spcPts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fontAlgn="auto" hangingPunct="0">
              <a:spcBef>
                <a:spcPts val="0"/>
              </a:spcBef>
              <a:spcAft>
                <a:spcPts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p:txBody>
      </p:sp>
      <p:sp>
        <p:nvSpPr>
          <p:cNvPr id="4" name="Rettangolo 3"/>
          <p:cNvSpPr/>
          <p:nvPr/>
        </p:nvSpPr>
        <p:spPr>
          <a:xfrm>
            <a:off x="2095427" y="5805264"/>
            <a:ext cx="5310336" cy="707886"/>
          </a:xfrm>
          <a:prstGeom prst="rect">
            <a:avLst/>
          </a:prstGeom>
        </p:spPr>
        <p:txBody>
          <a:bodyPr wrap="square">
            <a:spAutoFit/>
          </a:bodyPr>
          <a:lstStyle/>
          <a:p>
            <a:pPr algn="ctr" eaLnBrk="0" fontAlgn="auto" hangingPunct="0">
              <a:spcBef>
                <a:spcPts val="0"/>
              </a:spcBef>
              <a:spcAft>
                <a:spcPts val="0"/>
              </a:spcAft>
              <a:defRPr/>
            </a:pPr>
            <a:r>
              <a:rPr lang="it-IT" sz="4000" b="1" spc="150" dirty="0">
                <a:ln w="11430"/>
                <a:solidFill>
                  <a:srgbClr val="00B050"/>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Pictures\Da Internet\jesus-christ-the-lor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212"/>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sellaDiTesto 2"/>
          <p:cNvSpPr txBox="1"/>
          <p:nvPr/>
        </p:nvSpPr>
        <p:spPr>
          <a:xfrm>
            <a:off x="251520" y="404664"/>
            <a:ext cx="5272731" cy="1754326"/>
          </a:xfrm>
          <a:prstGeom prst="rect">
            <a:avLst/>
          </a:prstGeom>
          <a:noFill/>
          <a:effectLst/>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fontAlgn="auto" hangingPunct="0">
              <a:spcBef>
                <a:spcPts val="0"/>
              </a:spcBef>
              <a:spcAft>
                <a:spcPts val="0"/>
              </a:spcAft>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fontAlgn="auto" hangingPunct="0">
              <a:spcBef>
                <a:spcPts val="0"/>
              </a:spcBef>
              <a:spcAft>
                <a:spcPts val="0"/>
              </a:spcAft>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fontAlgn="auto" hangingPunct="0">
              <a:spcBef>
                <a:spcPts val="0"/>
              </a:spcBef>
              <a:spcAft>
                <a:spcPts val="0"/>
              </a:spcAft>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a:t>
            </a:r>
            <a:r>
              <a:rPr lang="it-IT" sz="3600" b="1" dirty="0" smtClean="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viene</a:t>
            </a: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p:txBody>
      </p:sp>
      <p:sp>
        <p:nvSpPr>
          <p:cNvPr id="4" name="Rettangolo 3"/>
          <p:cNvSpPr/>
          <p:nvPr/>
        </p:nvSpPr>
        <p:spPr>
          <a:xfrm>
            <a:off x="4788024" y="4221088"/>
            <a:ext cx="4572000" cy="1754326"/>
          </a:xfrm>
          <a:prstGeom prst="rect">
            <a:avLst/>
          </a:prstGeom>
        </p:spPr>
        <p:txBody>
          <a:bodyPr>
            <a:spAutoFit/>
          </a:bodyPr>
          <a:lstStyle/>
          <a:p>
            <a:pPr algn="ctr" eaLnBrk="0" fontAlgn="auto" hangingPunct="0">
              <a:spcBef>
                <a:spcPts val="0"/>
              </a:spcBef>
              <a:spcAft>
                <a:spcPts val="0"/>
              </a:spcAft>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fontAlgn="auto" hangingPunct="0">
              <a:spcBef>
                <a:spcPts val="0"/>
              </a:spcBef>
              <a:spcAft>
                <a:spcPts val="0"/>
              </a:spcAft>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fontAlgn="auto" hangingPunct="0">
              <a:spcBef>
                <a:spcPts val="0"/>
              </a:spcBef>
              <a:spcAft>
                <a:spcPts val="0"/>
              </a:spcAft>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a:t>
            </a:r>
            <a:r>
              <a:rPr lang="it-IT" sz="3600" b="1" dirty="0" smtClean="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viene</a:t>
            </a:r>
            <a:endPar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p:txBody>
      </p:sp>
      <p:sp>
        <p:nvSpPr>
          <p:cNvPr id="6" name="Rettangolo 5"/>
          <p:cNvSpPr/>
          <p:nvPr/>
        </p:nvSpPr>
        <p:spPr>
          <a:xfrm>
            <a:off x="1259632" y="6006246"/>
            <a:ext cx="5814392" cy="646331"/>
          </a:xfrm>
          <a:prstGeom prst="rect">
            <a:avLst/>
          </a:prstGeom>
        </p:spPr>
        <p:txBody>
          <a:bodyPr wrap="square">
            <a:spAutoFit/>
          </a:bodyPr>
          <a:lstStyle/>
          <a:p>
            <a:pPr algn="ctr" eaLnBrk="0" fontAlgn="auto" hangingPunct="0">
              <a:spcBef>
                <a:spcPts val="0"/>
              </a:spcBef>
              <a:spcAft>
                <a:spcPts val="0"/>
              </a:spcAft>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09 Presentazioni\Qumran\Immagine1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fontAlgn="auto" hangingPunct="0">
              <a:spcBef>
                <a:spcPts val="0"/>
              </a:spcBef>
              <a:spcAft>
                <a:spcPts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fontAlgn="auto" hangingPunct="0">
              <a:spcBef>
                <a:spcPts val="0"/>
              </a:spcBef>
              <a:spcAft>
                <a:spcPts val="0"/>
              </a:spcAft>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1938992"/>
          </a:xfrm>
          <a:prstGeom prst="rect">
            <a:avLst/>
          </a:prstGeom>
        </p:spPr>
        <p:txBody>
          <a:bodyPr>
            <a:spAutoFit/>
          </a:bodyPr>
          <a:lstStyle/>
          <a:p>
            <a:pPr algn="ctr" eaLnBrk="0" fontAlgn="auto" hangingPunct="0">
              <a:spcBef>
                <a:spcPts val="0"/>
              </a:spcBef>
              <a:spcAft>
                <a:spcPts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fontAlgn="auto" hangingPunct="0">
              <a:spcBef>
                <a:spcPts val="0"/>
              </a:spcBef>
              <a:spcAft>
                <a:spcPts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fontAlgn="auto" hangingPunct="0">
              <a:spcBef>
                <a:spcPts val="0"/>
              </a:spcBef>
              <a:spcAft>
                <a:spcPts val="0"/>
              </a:spcAft>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p:txBody>
      </p:sp>
      <p:sp>
        <p:nvSpPr>
          <p:cNvPr id="4" name="Rettangolo 3"/>
          <p:cNvSpPr/>
          <p:nvPr/>
        </p:nvSpPr>
        <p:spPr>
          <a:xfrm>
            <a:off x="2095427" y="5805264"/>
            <a:ext cx="5310336" cy="707886"/>
          </a:xfrm>
          <a:prstGeom prst="rect">
            <a:avLst/>
          </a:prstGeom>
        </p:spPr>
        <p:txBody>
          <a:bodyPr wrap="square">
            <a:spAutoFit/>
          </a:bodyPr>
          <a:lstStyle/>
          <a:p>
            <a:pPr algn="ctr" eaLnBrk="0" fontAlgn="auto" hangingPunct="0">
              <a:spcBef>
                <a:spcPts val="0"/>
              </a:spcBef>
              <a:spcAft>
                <a:spcPts val="0"/>
              </a:spcAft>
              <a:defRPr/>
            </a:pPr>
            <a:r>
              <a:rPr lang="it-IT" sz="4000" b="1" spc="150" dirty="0">
                <a:ln w="11430"/>
                <a:solidFill>
                  <a:srgbClr val="00B050"/>
                </a:solidFill>
                <a:effectLst>
                  <a:outerShdw blurRad="25400" algn="tl" rotWithShape="0">
                    <a:srgbClr val="000000">
                      <a:alpha val="43000"/>
                    </a:srgbClr>
                  </a:outerShdw>
                </a:effectLst>
                <a:latin typeface="Arial Black" pitchFamily="34" charset="0"/>
                <a:cs typeface="+mn-cs"/>
              </a:rPr>
              <a:t>nell’alto dei cieli</a:t>
            </a:r>
          </a:p>
        </p:txBody>
      </p:sp>
    </p:spTree>
    <p:extLst>
      <p:ext uri="{BB962C8B-B14F-4D97-AF65-F5344CB8AC3E}">
        <p14:creationId xmlns:p14="http://schemas.microsoft.com/office/powerpoint/2010/main" xmlns="" val="38810045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85720" y="928670"/>
            <a:ext cx="35719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rinnovi con noi</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l’alleanza d’amore infinito.</a:t>
            </a:r>
          </a:p>
        </p:txBody>
      </p:sp>
      <p:pic>
        <p:nvPicPr>
          <p:cNvPr id="3" name="Immagine 2" descr="372.gif"/>
          <p:cNvPicPr>
            <a:picLocks noChangeAspect="1"/>
          </p:cNvPicPr>
          <p:nvPr/>
        </p:nvPicPr>
        <p:blipFill>
          <a:blip r:embed="rId2" cstate="print"/>
          <a:stretch>
            <a:fillRect/>
          </a:stretch>
        </p:blipFill>
        <p:spPr>
          <a:xfrm>
            <a:off x="3929058" y="214290"/>
            <a:ext cx="5214942" cy="6500834"/>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xmlns="" val="2694329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3" descr="Immagine3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4067944" y="2780928"/>
            <a:ext cx="4929222" cy="1938992"/>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fontAlgn="auto" hangingPunct="0">
              <a:spcBef>
                <a:spcPts val="0"/>
              </a:spcBef>
              <a:spcAft>
                <a:spcPts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fontAlgn="auto" hangingPunct="0">
              <a:spcBef>
                <a:spcPts val="0"/>
              </a:spcBef>
              <a:spcAft>
                <a:spcPts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fontAlgn="auto" hangingPunct="0">
              <a:spcBef>
                <a:spcPts val="0"/>
              </a:spcBef>
              <a:spcAft>
                <a:spcPts val="0"/>
              </a:spcAft>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a:t>
            </a:r>
            <a:r>
              <a:rPr lang="it-IT" sz="4000" b="1" dirty="0" smtClean="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Signore</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p:txBody>
      </p:sp>
      <p:sp>
        <p:nvSpPr>
          <p:cNvPr id="5" name="CasellaDiTesto 4"/>
          <p:cNvSpPr txBox="1"/>
          <p:nvPr/>
        </p:nvSpPr>
        <p:spPr>
          <a:xfrm>
            <a:off x="142875" y="142875"/>
            <a:ext cx="4643438" cy="2308225"/>
          </a:xfrm>
          <a:prstGeom prst="rect">
            <a:avLst/>
          </a:prstGeom>
          <a:noFill/>
        </p:spPr>
        <p:txBody>
          <a:bodyPr>
            <a:spAutoFit/>
          </a:bodyPr>
          <a:lstStyle/>
          <a:p>
            <a:pPr algn="r" eaLnBrk="0" fontAlgn="auto" hangingPunct="0">
              <a:spcBef>
                <a:spcPts val="0"/>
              </a:spcBef>
              <a:spcAft>
                <a:spcPts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fontAlgn="auto" hangingPunct="0">
              <a:spcBef>
                <a:spcPts val="0"/>
              </a:spcBef>
              <a:spcAft>
                <a:spcPts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fontAlgn="auto" hangingPunct="0">
              <a:spcBef>
                <a:spcPts val="0"/>
              </a:spcBef>
              <a:spcAft>
                <a:spcPts val="0"/>
              </a:spcAft>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fontAlgn="auto">
              <a:spcBef>
                <a:spcPts val="0"/>
              </a:spcBef>
              <a:spcAft>
                <a:spcPts val="0"/>
              </a:spcAft>
              <a:defRPr/>
            </a:pPr>
            <a:endParaRPr lang="it-IT" dirty="0">
              <a:solidFill>
                <a:prstClr val="black"/>
              </a:solidFill>
              <a:cs typeface="+mn-cs"/>
            </a:endParaRPr>
          </a:p>
        </p:txBody>
      </p:sp>
      <p:sp>
        <p:nvSpPr>
          <p:cNvPr id="4" name="Rettangolo 3"/>
          <p:cNvSpPr/>
          <p:nvPr/>
        </p:nvSpPr>
        <p:spPr>
          <a:xfrm>
            <a:off x="1979712" y="5564967"/>
            <a:ext cx="5022304" cy="707886"/>
          </a:xfrm>
          <a:prstGeom prst="rect">
            <a:avLst/>
          </a:prstGeom>
        </p:spPr>
        <p:txBody>
          <a:bodyPr wrap="square">
            <a:spAutoFit/>
          </a:bodyPr>
          <a:lstStyle/>
          <a:p>
            <a:pPr eaLnBrk="0" fontAlgn="auto" hangingPunct="0">
              <a:spcBef>
                <a:spcPts val="0"/>
              </a:spcBef>
              <a:spcAft>
                <a:spcPts val="0"/>
              </a:spcAft>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extLst>
      <p:ext uri="{BB962C8B-B14F-4D97-AF65-F5344CB8AC3E}">
        <p14:creationId xmlns:p14="http://schemas.microsoft.com/office/powerpoint/2010/main" xmlns="" val="300084991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312825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8640"/>
            <a:ext cx="4747128" cy="5878532"/>
          </a:xfrm>
          <a:prstGeom prst="rect">
            <a:avLst/>
          </a:prstGeom>
          <a:solidFill>
            <a:srgbClr val="FFFFFF">
              <a:alpha val="69804"/>
            </a:srgbClr>
          </a:solidFill>
          <a:effectLst>
            <a:softEdge rad="127000"/>
          </a:effectLst>
        </p:spPr>
        <p:txBody>
          <a:bodyPr wrap="square">
            <a:spAutoFit/>
          </a:bodyPr>
          <a:lstStyle/>
          <a:p>
            <a:pPr eaLnBrk="0" hangingPunct="0">
              <a:defRPr/>
            </a:pPr>
            <a:r>
              <a:rPr lang="it-IT" sz="4400" dirty="0">
                <a:solidFill>
                  <a:prstClr val="black"/>
                </a:solidFill>
                <a:latin typeface="Times" charset="0"/>
              </a:rPr>
              <a:t>Mistero della fede.</a:t>
            </a:r>
          </a:p>
          <a:p>
            <a:pPr eaLnBrk="0" hangingPunct="0">
              <a:defRPr/>
            </a:pPr>
            <a:endParaRPr lang="it-IT" dirty="0">
              <a:solidFill>
                <a:prstClr val="black"/>
              </a:solidFill>
              <a:latin typeface="Times" charset="0"/>
            </a:endParaRP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eaLnBrk="0" hangingPunct="0">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pic>
        <p:nvPicPr>
          <p:cNvPr id="1026" name="Picture 2" descr="http://www.centroaletti.com/foto/foto_opere/italia/08_psstefano_sstrinita/01.jpg"/>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a:stretch/>
        </p:blipFill>
        <p:spPr bwMode="auto">
          <a:xfrm>
            <a:off x="4854632" y="0"/>
            <a:ext cx="428936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692157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9396407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Immagine 2" descr="0015.tif"/>
          <p:cNvPicPr>
            <a:picLocks noChangeAspect="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643063" y="0"/>
            <a:ext cx="7500937"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eaLnBrk="0" hangingPunct="0">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eaLnBrk="0" hangingPunct="0">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348954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47291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lideplayer.it/slide/930499/2/images/5/Mi+hai+chiamato.+Hai+detto:+Padre+nostro,+che+sei+nei+cieli+Sono+qui.+In+che+cosa+posso+aiutarti.jpg"/>
          <p:cNvPicPr>
            <a:picLocks noChangeAspect="1" noChangeArrowheads="1"/>
          </p:cNvPicPr>
          <p:nvPr/>
        </p:nvPicPr>
        <p:blipFill>
          <a:blip r:embed="rId4" cstate="print"/>
          <a:srcRect l="10719" t="27841" r="14470" b="17560"/>
          <a:stretch>
            <a:fillRect/>
          </a:stretch>
        </p:blipFill>
        <p:spPr bwMode="auto">
          <a:xfrm>
            <a:off x="-1" y="0"/>
            <a:ext cx="9158687" cy="6858000"/>
          </a:xfrm>
          <a:prstGeom prst="rect">
            <a:avLst/>
          </a:prstGeom>
          <a:noFill/>
        </p:spPr>
      </p:pic>
      <p:sp>
        <p:nvSpPr>
          <p:cNvPr id="101378" name="Rectangle 1"/>
          <p:cNvSpPr>
            <a:spLocks noChangeArrowheads="1"/>
          </p:cNvSpPr>
          <p:nvPr>
            <p:custDataLst>
              <p:tags r:id="rId2"/>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eaLnBrk="0" fontAlgn="auto" hangingPunct="0">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endParaRPr>
          </a:p>
        </p:txBody>
      </p:sp>
    </p:spTree>
    <p:custDataLst>
      <p:tags r:id="rId1"/>
    </p:custDataLst>
    <p:extLst>
      <p:ext uri="{BB962C8B-B14F-4D97-AF65-F5344CB8AC3E}">
        <p14:creationId xmlns:p14="http://schemas.microsoft.com/office/powerpoint/2010/main" xmlns="" val="32434156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xmlns="" val="12582616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custDataLst>
              <p:tags r:id="rId2"/>
            </p:custDataLst>
          </p:nvPr>
        </p:nvSpPr>
        <p:spPr bwMode="auto">
          <a:xfrm>
            <a:off x="5451225" y="889844"/>
            <a:ext cx="3582144" cy="5078313"/>
          </a:xfrm>
          <a:prstGeom prst="rect">
            <a:avLst/>
          </a:prstGeom>
          <a:noFill/>
          <a:ln w="9525">
            <a:noFill/>
            <a:miter lim="800000"/>
            <a:headEnd/>
            <a:tailEnd/>
          </a:ln>
          <a:effectLst/>
        </p:spPr>
        <p:txBody>
          <a:bodyPr wrap="square" anchor="ctr">
            <a:spAutoFit/>
          </a:bodyPr>
          <a:lstStyle/>
          <a:p>
            <a:pPr algn="ctr" eaLnBrk="0" hangingPunct="0">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rPr>
              <a:t>Tuo è il </a:t>
            </a:r>
            <a:r>
              <a:rPr lang="it-IT" sz="5400" b="1" dirty="0" smtClean="0">
                <a:solidFill>
                  <a:srgbClr val="F79646">
                    <a:lumMod val="75000"/>
                  </a:srgbClr>
                </a:solidFill>
                <a:effectLst>
                  <a:outerShdw blurRad="38100" dist="38100" dir="2700000" algn="tl">
                    <a:srgbClr val="000000">
                      <a:alpha val="43137"/>
                    </a:srgbClr>
                  </a:outerShdw>
                </a:effectLst>
                <a:latin typeface="Calibri"/>
                <a:ea typeface="Times New Roman" pitchFamily="18" charset="0"/>
              </a:rPr>
              <a:t>regno,</a:t>
            </a:r>
          </a:p>
          <a:p>
            <a:pPr algn="ctr" eaLnBrk="0" hangingPunct="0">
              <a:defRPr/>
            </a:pPr>
            <a:r>
              <a:rPr lang="it-IT" sz="5400" b="1" dirty="0" smtClean="0">
                <a:solidFill>
                  <a:srgbClr val="F79646">
                    <a:lumMod val="75000"/>
                  </a:srgbClr>
                </a:solidFill>
                <a:effectLst>
                  <a:outerShdw blurRad="38100" dist="38100" dir="2700000" algn="tl">
                    <a:srgbClr val="000000">
                      <a:alpha val="43137"/>
                    </a:srgbClr>
                  </a:outerShdw>
                </a:effectLst>
                <a:latin typeface="Calibri"/>
                <a:ea typeface="Times New Roman" pitchFamily="18" charset="0"/>
              </a:rPr>
              <a:t>tua </a:t>
            </a: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rPr>
              <a:t>la potenza </a:t>
            </a:r>
          </a:p>
          <a:p>
            <a:pPr algn="ctr" eaLnBrk="0" hangingPunct="0">
              <a:defRPr/>
            </a:pPr>
            <a:r>
              <a:rPr lang="it-IT" sz="5400" b="1" dirty="0">
                <a:solidFill>
                  <a:srgbClr val="F79646">
                    <a:lumMod val="75000"/>
                  </a:srgbClr>
                </a:solidFill>
                <a:effectLst>
                  <a:outerShdw blurRad="38100" dist="38100" dir="2700000" algn="tl">
                    <a:srgbClr val="000000">
                      <a:alpha val="43137"/>
                    </a:srgbClr>
                  </a:outerShdw>
                </a:effectLst>
                <a:latin typeface="Calibri"/>
                <a:ea typeface="Times New Roman" pitchFamily="18" charset="0"/>
              </a:rPr>
              <a:t>e la gloria nei secoli.</a:t>
            </a:r>
            <a:endParaRPr lang="it-IT" sz="5400" dirty="0">
              <a:solidFill>
                <a:srgbClr val="F79646">
                  <a:lumMod val="75000"/>
                </a:srgbClr>
              </a:solidFill>
              <a:effectLst>
                <a:outerShdw blurRad="38100" dist="38100" dir="2700000" algn="tl">
                  <a:srgbClr val="000000">
                    <a:alpha val="43137"/>
                  </a:srgbClr>
                </a:outerShdw>
              </a:effectLst>
              <a:latin typeface="Calibri"/>
            </a:endParaRP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313" y="0"/>
            <a:ext cx="5454537" cy="6873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37581680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82682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 name="Immagine 1" descr="croce-di-cristo.jpg"/>
          <p:cNvPicPr>
            <a:picLocks noChangeAspect="1"/>
          </p:cNvPicPr>
          <p:nvPr/>
        </p:nvPicPr>
        <p:blipFill>
          <a:blip r:embed="rId2" cstate="email">
            <a:duotone>
              <a:prstClr val="black"/>
              <a:schemeClr val="accent1">
                <a:tint val="45000"/>
                <a:satMod val="400000"/>
              </a:schemeClr>
            </a:duotone>
            <a:extLst>
              <a:ext uri="{28A0092B-C50C-407E-A947-70E740481C1C}">
                <a14:useLocalDpi xmlns:a14="http://schemas.microsoft.com/office/drawing/2010/main" xmlns=""/>
              </a:ext>
            </a:extLst>
          </a:blip>
          <a:stretch>
            <a:fillRect/>
          </a:stretch>
        </p:blipFill>
        <p:spPr>
          <a:xfrm>
            <a:off x="5286380" y="0"/>
            <a:ext cx="3857620" cy="6858000"/>
          </a:xfrm>
          <a:prstGeom prst="rect">
            <a:avLst/>
          </a:prstGeom>
          <a:effectLst>
            <a:softEdge rad="317500"/>
          </a:effectLst>
        </p:spPr>
      </p:pic>
      <p:sp>
        <p:nvSpPr>
          <p:cNvPr id="1025" name="Rectangle 1"/>
          <p:cNvSpPr>
            <a:spLocks noChangeArrowheads="1"/>
          </p:cNvSpPr>
          <p:nvPr/>
        </p:nvSpPr>
        <p:spPr bwMode="auto">
          <a:xfrm>
            <a:off x="285720" y="117693"/>
            <a:ext cx="4786346"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Noi veniamo a Te,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ti seguiamo, Signor,</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solo tu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hai parole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di vita.</a:t>
            </a:r>
          </a:p>
        </p:txBody>
      </p:sp>
    </p:spTree>
    <p:extLst>
      <p:ext uri="{BB962C8B-B14F-4D97-AF65-F5344CB8AC3E}">
        <p14:creationId xmlns:p14="http://schemas.microsoft.com/office/powerpoint/2010/main" xmlns="" val="41451351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40185264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rPr>
              <a:t>entra </a:t>
            </a:r>
          </a:p>
          <a:p>
            <a:pPr eaLnBrk="0" hangingPunct="0"/>
            <a:r>
              <a:rPr lang="it-IT" sz="6600" b="1">
                <a:solidFill>
                  <a:prstClr val="black"/>
                </a:solidFill>
                <a:latin typeface="Calibri" pitchFamily="34" charset="0"/>
              </a:rPr>
              <a:t>nel </a:t>
            </a:r>
          </a:p>
          <a:p>
            <a:pPr eaLnBrk="0" hangingPunct="0"/>
            <a:r>
              <a:rPr lang="it-IT" sz="6600" b="1">
                <a:solidFill>
                  <a:prstClr val="black"/>
                </a:solidFill>
                <a:latin typeface="Calibri" pitchFamily="34" charset="0"/>
              </a:rPr>
              <a:t>cuore,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13964909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si </a:t>
            </a:r>
          </a:p>
          <a:p>
            <a:pPr eaLnBrk="0" hangingPunct="0"/>
            <a:r>
              <a:rPr lang="it-IT" sz="6600" b="1">
                <a:solidFill>
                  <a:prstClr val="black"/>
                </a:solidFill>
                <a:latin typeface="Tahoma" pitchFamily="34" charset="0"/>
                <a:ea typeface="Times New Roman" pitchFamily="18" charset="0"/>
                <a:cs typeface="Tahoma" pitchFamily="34" charset="0"/>
              </a:rPr>
              <a:t>vede </a:t>
            </a:r>
          </a:p>
          <a:p>
            <a:pPr eaLnBrk="0" hangingPunct="0"/>
            <a:r>
              <a:rPr lang="it-IT" sz="6600" b="1">
                <a:solidFill>
                  <a:prstClr val="black"/>
                </a:solidFill>
                <a:latin typeface="Tahoma" pitchFamily="34" charset="0"/>
                <a:ea typeface="Times New Roman" pitchFamily="18" charset="0"/>
                <a:cs typeface="Tahoma" pitchFamily="34" charset="0"/>
              </a:rPr>
              <a:t>sul </a:t>
            </a:r>
          </a:p>
          <a:p>
            <a:pPr eaLnBrk="0" hangingPunct="0"/>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282930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rPr>
              <a:t> Ora </a:t>
            </a:r>
          </a:p>
          <a:p>
            <a:pPr eaLnBrk="0" hangingPunct="0"/>
            <a:r>
              <a:rPr lang="it-IT" sz="6600" b="1">
                <a:solidFill>
                  <a:prstClr val="black"/>
                </a:solidFill>
                <a:latin typeface="Calibri" pitchFamily="34" charset="0"/>
              </a:rPr>
              <a:t>  ti </a:t>
            </a:r>
          </a:p>
          <a:p>
            <a:pPr eaLnBrk="0" hangingPunct="0"/>
            <a:r>
              <a:rPr lang="it-IT" sz="6600" b="1">
                <a:solidFill>
                  <a:prstClr val="black"/>
                </a:solidFill>
                <a:latin typeface="Calibri" pitchFamily="34" charset="0"/>
              </a:rPr>
              <a:t>  stringo </a:t>
            </a:r>
          </a:p>
          <a:p>
            <a:pPr eaLnBrk="0" hangingPunct="0"/>
            <a:r>
              <a:rPr lang="it-IT" sz="6600" b="1">
                <a:solidFill>
                  <a:prstClr val="black"/>
                </a:solidFill>
                <a:latin typeface="Calibri" pitchFamily="34" charset="0"/>
              </a:rPr>
              <a:t>la mano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22719826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Fede\Desktop\IMG_015.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xmlns="">
                <a:solidFill>
                  <a:srgbClr val="FFFFFF"/>
                </a:solidFill>
              </a14:hiddenFill>
            </a:ext>
          </a:extLst>
        </p:spPr>
      </p:pic>
      <p:sp>
        <p:nvSpPr>
          <p:cNvPr id="89091" name="Rectangle 3"/>
          <p:cNvSpPr>
            <a:spLocks noChangeArrowheads="1"/>
          </p:cNvSpPr>
          <p:nvPr>
            <p:custDataLst>
              <p:tags r:id="rId2"/>
            </p:custDataLst>
          </p:nvPr>
        </p:nvSpPr>
        <p:spPr bwMode="auto">
          <a:xfrm>
            <a:off x="285750" y="357188"/>
            <a:ext cx="7624763"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3"/>
            </p:custDataLst>
          </p:nvPr>
        </p:nvSpPr>
        <p:spPr bwMode="auto">
          <a:xfrm>
            <a:off x="733425" y="4929188"/>
            <a:ext cx="8299450" cy="1108075"/>
          </a:xfrm>
          <a:prstGeom prst="rect">
            <a:avLst/>
          </a:prstGeom>
          <a:noFill/>
          <a:ln w="9525">
            <a:noFill/>
            <a:miter lim="800000"/>
            <a:headEnd/>
            <a:tailEnd/>
          </a:ln>
        </p:spPr>
        <p:txBody>
          <a:bodyPr wrap="none" anchor="ctr">
            <a:spAutoFit/>
          </a:bodyPr>
          <a:lstStyle/>
          <a:p>
            <a:pPr eaLnBrk="0" hangingPunct="0"/>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35548184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ede\Desktop\AmicoGesu.jpg"/>
          <p:cNvPicPr>
            <a:picLocks noChangeAspect="1" noChangeArrowheads="1"/>
          </p:cNvPicPr>
          <p:nvPr/>
        </p:nvPicPr>
        <p:blipFill rotWithShape="1">
          <a:blip r:embed="rId4" cstate="screen">
            <a:extLst>
              <a:ext uri="{28A0092B-C50C-407E-A947-70E740481C1C}">
                <a14:useLocalDpi xmlns:a14="http://schemas.microsoft.com/office/drawing/2010/main" xmlns=""/>
              </a:ext>
            </a:extLst>
          </a:blip>
          <a:srcRect/>
          <a:stretch/>
        </p:blipFill>
        <p:spPr bwMode="auto">
          <a:xfrm>
            <a:off x="1404196" y="1916833"/>
            <a:ext cx="6335608" cy="4941168"/>
          </a:xfrm>
          <a:prstGeom prst="rect">
            <a:avLst/>
          </a:prstGeom>
          <a:noFill/>
          <a:extLst>
            <a:ext uri="{909E8E84-426E-40DD-AFC4-6F175D3DCCD1}">
              <a14:hiddenFill xmlns:a14="http://schemas.microsoft.com/office/drawing/2010/main" xmlns="">
                <a:solidFill>
                  <a:srgbClr val="FFFFFF"/>
                </a:solidFill>
              </a14:hiddenFill>
            </a:ext>
          </a:extLst>
        </p:spPr>
      </p:pic>
      <p:sp>
        <p:nvSpPr>
          <p:cNvPr id="90116" name="Rettangolo 3"/>
          <p:cNvSpPr>
            <a:spLocks noChangeArrowheads="1"/>
          </p:cNvSpPr>
          <p:nvPr>
            <p:custDataLst>
              <p:tags r:id="rId2"/>
            </p:custDataLst>
          </p:nvPr>
        </p:nvSpPr>
        <p:spPr bwMode="auto">
          <a:xfrm>
            <a:off x="141561" y="-27384"/>
            <a:ext cx="8860878" cy="2123658"/>
          </a:xfrm>
          <a:prstGeom prst="rect">
            <a:avLst/>
          </a:prstGeom>
          <a:solidFill>
            <a:srgbClr val="FFFFFF">
              <a:alpha val="69803"/>
            </a:srgbClr>
          </a:solidFill>
          <a:ln w="9525">
            <a:noFill/>
            <a:miter lim="800000"/>
            <a:headEnd/>
            <a:tailEnd/>
          </a:ln>
        </p:spPr>
        <p:txBody>
          <a:bodyPr wrap="square">
            <a:spAutoFit/>
          </a:bodyPr>
          <a:lstStyle/>
          <a:p>
            <a:pPr algn="ctr" eaLnBrk="0" hangingPunct="0"/>
            <a:r>
              <a:rPr lang="it-IT" sz="6600" dirty="0">
                <a:solidFill>
                  <a:srgbClr val="000000"/>
                </a:solidFill>
                <a:latin typeface="Tahoma" pitchFamily="34" charset="0"/>
                <a:ea typeface="Times New Roman" pitchFamily="18" charset="0"/>
                <a:cs typeface="Tahoma" pitchFamily="34" charset="0"/>
              </a:rPr>
              <a:t>Questa </a:t>
            </a:r>
            <a:r>
              <a:rPr lang="it-IT" sz="6600" dirty="0" smtClean="0">
                <a:solidFill>
                  <a:srgbClr val="000000"/>
                </a:solidFill>
                <a:latin typeface="Tahoma" pitchFamily="34" charset="0"/>
                <a:ea typeface="Times New Roman" pitchFamily="18" charset="0"/>
                <a:cs typeface="Tahoma" pitchFamily="34" charset="0"/>
              </a:rPr>
              <a:t>amicizia</a:t>
            </a:r>
          </a:p>
          <a:p>
            <a:pPr algn="ctr" eaLnBrk="0" hangingPunct="0"/>
            <a:r>
              <a:rPr lang="it-IT" sz="6600" dirty="0">
                <a:solidFill>
                  <a:srgbClr val="000000"/>
                </a:solidFill>
                <a:latin typeface="Tahoma" pitchFamily="34" charset="0"/>
                <a:ea typeface="Times New Roman" pitchFamily="18" charset="0"/>
                <a:cs typeface="Tahoma" pitchFamily="34" charset="0"/>
              </a:rPr>
              <a:t>attorno al Signore </a:t>
            </a:r>
            <a:r>
              <a:rPr lang="it-IT" sz="6600" dirty="0" smtClean="0">
                <a:solidFill>
                  <a:srgbClr val="000000"/>
                </a:solidFill>
                <a:latin typeface="Tahoma" pitchFamily="34" charset="0"/>
                <a:ea typeface="Times New Roman" pitchFamily="18" charset="0"/>
                <a:cs typeface="Tahoma" pitchFamily="34" charset="0"/>
              </a:rPr>
              <a:t> </a:t>
            </a:r>
            <a:endParaRPr lang="it-IT"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11513812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ede\Desktop\Gesu.jpg"/>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21597" y="332656"/>
            <a:ext cx="6588224" cy="6874161"/>
          </a:xfrm>
          <a:prstGeom prst="rect">
            <a:avLst/>
          </a:prstGeom>
          <a:noFill/>
          <a:extLst>
            <a:ext uri="{909E8E84-426E-40DD-AFC4-6F175D3DCCD1}">
              <a14:hiddenFill xmlns:a14="http://schemas.microsoft.com/office/drawing/2010/main" xmlns="">
                <a:solidFill>
                  <a:srgbClr val="FFFFFF"/>
                </a:solidFill>
              </a14:hiddenFill>
            </a:ext>
          </a:extLst>
        </p:spPr>
      </p:pic>
      <p:sp>
        <p:nvSpPr>
          <p:cNvPr id="95235" name="Rettangolo 2"/>
          <p:cNvSpPr>
            <a:spLocks noChangeArrowheads="1"/>
          </p:cNvSpPr>
          <p:nvPr>
            <p:custDataLst>
              <p:tags r:id="rId2"/>
            </p:custDataLst>
          </p:nvPr>
        </p:nvSpPr>
        <p:spPr bwMode="auto">
          <a:xfrm>
            <a:off x="5598156" y="1071546"/>
            <a:ext cx="3580619" cy="2123658"/>
          </a:xfrm>
          <a:prstGeom prst="rect">
            <a:avLst/>
          </a:prstGeom>
          <a:solidFill>
            <a:srgbClr val="FFFFFF">
              <a:alpha val="69804"/>
            </a:srgbClr>
          </a:solidFill>
          <a:effectLst>
            <a:softEdge rad="63500"/>
          </a:effectLst>
        </p:spPr>
        <p:txBody>
          <a:bodyPr wrap="square">
            <a:spAutoFit/>
          </a:bodyPr>
          <a:lstStyle/>
          <a:p>
            <a:pPr algn="ctr" eaLnBrk="0" hangingPunct="0">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3"/>
            </p:custDataLst>
          </p:nvPr>
        </p:nvSpPr>
        <p:spPr>
          <a:xfrm>
            <a:off x="3047519" y="-36450"/>
            <a:ext cx="6113212" cy="1107996"/>
          </a:xfrm>
          <a:prstGeom prst="rect">
            <a:avLst/>
          </a:prstGeom>
          <a:noFill/>
          <a:effectLst>
            <a:softEdge rad="63500"/>
          </a:effectLst>
        </p:spPr>
        <p:txBody>
          <a:bodyPr wrap="none">
            <a:spAutoFit/>
          </a:bodyPr>
          <a:lstStyle/>
          <a:p>
            <a:pPr algn="r" eaLnBrk="0" hangingPunct="0">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a:t>
            </a:r>
            <a:r>
              <a:rPr lang="it-IT" sz="6600" dirty="0" smtClean="0">
                <a:solidFill>
                  <a:srgbClr val="000000"/>
                </a:solidFill>
                <a:latin typeface="Tahoma" pitchFamily="34" charset="0"/>
                <a:ea typeface="Times New Roman" pitchFamily="18" charset="0"/>
                <a:cs typeface="Tahoma" pitchFamily="34" charset="0"/>
              </a:rPr>
              <a:t>grande</a:t>
            </a:r>
            <a:endParaRPr lang="it-IT" sz="6600" dirty="0">
              <a:solidFill>
                <a:srgbClr val="000000"/>
              </a:solidFill>
              <a:latin typeface="Tahoma"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21241367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Tahoma" pitchFamily="34" charset="0"/>
                <a:cs typeface="Times New Roman" pitchFamily="18" charset="0"/>
              </a:rPr>
              <a:t>    La </a:t>
            </a:r>
          </a:p>
          <a:p>
            <a:pPr eaLnBrk="0" hangingPunct="0"/>
            <a:r>
              <a:rPr lang="it-IT" sz="6600" b="1">
                <a:solidFill>
                  <a:prstClr val="black"/>
                </a:solidFill>
                <a:latin typeface="Tahoma" pitchFamily="34" charset="0"/>
                <a:cs typeface="Times New Roman" pitchFamily="18" charset="0"/>
              </a:rPr>
              <a:t>    pace </a:t>
            </a:r>
          </a:p>
          <a:p>
            <a:pPr eaLnBrk="0" hangingPunct="0"/>
            <a:r>
              <a:rPr lang="it-IT" sz="6600" b="1">
                <a:solidFill>
                  <a:prstClr val="black"/>
                </a:solidFill>
                <a:latin typeface="Tahoma" pitchFamily="34" charset="0"/>
                <a:cs typeface="Times New Roman" pitchFamily="18" charset="0"/>
              </a:rPr>
              <a:t>    viene </a:t>
            </a:r>
          </a:p>
          <a:p>
            <a:pPr eaLnBrk="0" hangingPunct="0"/>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22817729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pPr eaLnBrk="0" hangingPunct="0"/>
            <a:r>
              <a:rPr lang="it-IT" sz="6600" b="1">
                <a:solidFill>
                  <a:prstClr val="black"/>
                </a:solidFill>
                <a:latin typeface="Calibri" pitchFamily="34" charset="0"/>
              </a:rPr>
              <a:t>entra </a:t>
            </a:r>
          </a:p>
          <a:p>
            <a:pPr eaLnBrk="0" hangingPunct="0"/>
            <a:r>
              <a:rPr lang="it-IT" sz="6600" b="1">
                <a:solidFill>
                  <a:prstClr val="black"/>
                </a:solidFill>
                <a:latin typeface="Calibri" pitchFamily="34" charset="0"/>
              </a:rPr>
              <a:t>nel </a:t>
            </a:r>
          </a:p>
          <a:p>
            <a:pPr eaLnBrk="0" hangingPunct="0"/>
            <a:r>
              <a:rPr lang="it-IT" sz="6600" b="1">
                <a:solidFill>
                  <a:prstClr val="black"/>
                </a:solidFill>
                <a:latin typeface="Calibri" pitchFamily="34" charset="0"/>
              </a:rPr>
              <a:t>cuore,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194501566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si vede sul volto</a:t>
            </a:r>
            <a:r>
              <a:rPr lang="it-IT" sz="6600" dirty="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21469312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1">
                <a:shade val="45000"/>
                <a:satMod val="135000"/>
              </a:schemeClr>
              <a:prstClr val="white"/>
            </a:duotone>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28596" y="4000504"/>
            <a:ext cx="8572560" cy="2585323"/>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E rinascerà </a:t>
            </a:r>
          </a:p>
          <a:p>
            <a:pPr algn="ctr" fontAlgn="auto">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dall’incontro con te </a:t>
            </a:r>
          </a:p>
          <a:p>
            <a:pPr algn="ctr" eaLnBrk="0" fontAlgn="auto" hangingPunct="0">
              <a:spcBef>
                <a:spcPts val="0"/>
              </a:spcBef>
              <a:spcAft>
                <a:spcPts val="0"/>
              </a:spcAft>
              <a:tabLst>
                <a:tab pos="457200" algn="l"/>
              </a:tabLst>
            </a:pPr>
            <a:r>
              <a:rPr lang="it-IT"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	una nuova umanità.</a:t>
            </a:r>
          </a:p>
        </p:txBody>
      </p:sp>
    </p:spTree>
    <p:extLst>
      <p:ext uri="{BB962C8B-B14F-4D97-AF65-F5344CB8AC3E}">
        <p14:creationId xmlns:p14="http://schemas.microsoft.com/office/powerpoint/2010/main" xmlns="" val="14616482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xmlns=""/>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pPr eaLnBrk="0" hangingPunct="0"/>
            <a:r>
              <a:rPr lang="it-IT" sz="6600" b="1">
                <a:solidFill>
                  <a:prstClr val="black"/>
                </a:solidFill>
                <a:latin typeface="Calibri" pitchFamily="34" charset="0"/>
              </a:rPr>
              <a:t> Ora </a:t>
            </a:r>
          </a:p>
          <a:p>
            <a:pPr eaLnBrk="0" hangingPunct="0"/>
            <a:r>
              <a:rPr lang="it-IT" sz="6600" b="1">
                <a:solidFill>
                  <a:prstClr val="black"/>
                </a:solidFill>
                <a:latin typeface="Calibri" pitchFamily="34" charset="0"/>
              </a:rPr>
              <a:t>  ti </a:t>
            </a:r>
          </a:p>
          <a:p>
            <a:pPr eaLnBrk="0" hangingPunct="0"/>
            <a:r>
              <a:rPr lang="it-IT" sz="6600" b="1">
                <a:solidFill>
                  <a:prstClr val="black"/>
                </a:solidFill>
                <a:latin typeface="Calibri" pitchFamily="34" charset="0"/>
              </a:rPr>
              <a:t>  stringo </a:t>
            </a:r>
          </a:p>
          <a:p>
            <a:pPr eaLnBrk="0" hangingPunct="0"/>
            <a:r>
              <a:rPr lang="it-IT" sz="6600" b="1">
                <a:solidFill>
                  <a:prstClr val="black"/>
                </a:solidFill>
                <a:latin typeface="Calibri" pitchFamily="34" charset="0"/>
              </a:rPr>
              <a:t>la mano </a:t>
            </a:r>
            <a:endParaRPr lang="it-IT" sz="6600">
              <a:solidFill>
                <a:prstClr val="black"/>
              </a:solidFill>
              <a:latin typeface="Calibri" pitchFamily="34" charset="0"/>
            </a:endParaRPr>
          </a:p>
        </p:txBody>
      </p:sp>
    </p:spTree>
    <p:custDataLst>
      <p:tags r:id="rId1"/>
    </p:custDataLst>
    <p:extLst>
      <p:ext uri="{BB962C8B-B14F-4D97-AF65-F5344CB8AC3E}">
        <p14:creationId xmlns:p14="http://schemas.microsoft.com/office/powerpoint/2010/main" xmlns="" val="6639450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IMG_015.jpg"/>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972000" y="1592856"/>
            <a:ext cx="7200000" cy="3672289"/>
          </a:xfrm>
          <a:prstGeom prst="rect">
            <a:avLst/>
          </a:prstGeom>
          <a:noFill/>
          <a:extLst>
            <a:ext uri="{909E8E84-426E-40DD-AFC4-6F175D3DCCD1}">
              <a14:hiddenFill xmlns:a14="http://schemas.microsoft.com/office/drawing/2010/main" xmlns="">
                <a:solidFill>
                  <a:srgbClr val="FFFFFF"/>
                </a:solidFill>
              </a14:hiddenFill>
            </a:ext>
          </a:extLst>
        </p:spPr>
      </p:pic>
      <p:sp>
        <p:nvSpPr>
          <p:cNvPr id="96259" name="Rectangle 3"/>
          <p:cNvSpPr>
            <a:spLocks noChangeArrowheads="1"/>
          </p:cNvSpPr>
          <p:nvPr>
            <p:custDataLst>
              <p:tags r:id="rId2"/>
            </p:custDataLst>
          </p:nvPr>
        </p:nvSpPr>
        <p:spPr bwMode="auto">
          <a:xfrm>
            <a:off x="759619" y="357188"/>
            <a:ext cx="7624763"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sono più solo</a:t>
            </a:r>
            <a:endParaRPr lang="it-IT" sz="6600" dirty="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3"/>
            </p:custDataLst>
          </p:nvPr>
        </p:nvSpPr>
        <p:spPr bwMode="auto">
          <a:xfrm>
            <a:off x="422275" y="4929188"/>
            <a:ext cx="8299450" cy="1108075"/>
          </a:xfrm>
          <a:prstGeom prst="rect">
            <a:avLst/>
          </a:prstGeom>
          <a:noFill/>
          <a:ln w="9525">
            <a:noFill/>
            <a:miter lim="800000"/>
            <a:headEnd/>
            <a:tailEnd/>
          </a:ln>
        </p:spPr>
        <p:txBody>
          <a:bodyPr wrap="none" anchor="ctr">
            <a:spAutoFit/>
          </a:bodyPr>
          <a:lstStyle/>
          <a:p>
            <a:pPr algn="ctr" eaLnBrk="0" hangingPunct="0"/>
            <a:r>
              <a:rPr lang="it-IT" sz="6600" b="1" dirty="0">
                <a:solidFill>
                  <a:prstClr val="black"/>
                </a:solidFill>
                <a:latin typeface="Tahoma" pitchFamily="34" charset="0"/>
                <a:ea typeface="Times New Roman" pitchFamily="18" charset="0"/>
                <a:cs typeface="Tahoma" pitchFamily="34" charset="0"/>
              </a:rPr>
              <a:t>non sei più lontano</a:t>
            </a:r>
            <a:endParaRPr lang="it-IT" sz="6600" dirty="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xmlns="" val="28634821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Scale>
                                      <p:cBhvr>
                                        <p:cTn id="7" dur="1000" decel="50000" fill="hold">
                                          <p:stCondLst>
                                            <p:cond delay="0"/>
                                          </p:stCondLst>
                                        </p:cTn>
                                        <p:tgtEl>
                                          <p:spTgt spid="409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098"/>
                                        </p:tgtEl>
                                        <p:attrNameLst>
                                          <p:attrName>ppt_x</p:attrName>
                                          <p:attrName>ppt_y</p:attrName>
                                        </p:attrNameLst>
                                      </p:cBhvr>
                                    </p:animMotion>
                                    <p:animEffect transition="in" filter="fade">
                                      <p:cBhvr>
                                        <p:cTn id="9"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25587535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21544215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25109894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905061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Beati gli invitati </a:t>
            </a:r>
          </a:p>
          <a:p>
            <a:pPr algn="ctr" eaLnBrk="0" hangingPunct="0">
              <a:defRPr/>
            </a:pPr>
            <a:r>
              <a:rPr lang="it-IT" sz="4000" dirty="0">
                <a:solidFill>
                  <a:prstClr val="black"/>
                </a:solidFill>
                <a:latin typeface="Arial" pitchFamily="34" charset="0"/>
                <a:ea typeface="Times New Roman" pitchFamily="18" charset="0"/>
              </a:rPr>
              <a:t>alla Cena del Signore. </a:t>
            </a:r>
          </a:p>
        </p:txBody>
      </p:sp>
    </p:spTree>
    <p:extLst>
      <p:ext uri="{BB962C8B-B14F-4D97-AF65-F5344CB8AC3E}">
        <p14:creationId xmlns:p14="http://schemas.microsoft.com/office/powerpoint/2010/main" xmlns="" val="41949438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eaLnBrk="0" hangingPunct="0">
              <a:defRPr/>
            </a:pPr>
            <a:r>
              <a:rPr lang="it-IT" sz="4000" dirty="0">
                <a:solidFill>
                  <a:prstClr val="black"/>
                </a:solidFill>
                <a:latin typeface="Arial" pitchFamily="34" charset="0"/>
                <a:ea typeface="Times New Roman" pitchFamily="18" charset="0"/>
              </a:rPr>
              <a:t>Ecco l’agnello di Dio, </a:t>
            </a:r>
          </a:p>
          <a:p>
            <a:pPr algn="ctr" eaLnBrk="0" hangingPunct="0">
              <a:defRPr/>
            </a:pPr>
            <a:r>
              <a:rPr lang="it-IT" sz="4000" dirty="0">
                <a:solidFill>
                  <a:prstClr val="black"/>
                </a:solidFill>
                <a:latin typeface="Arial" pitchFamily="34" charset="0"/>
                <a:ea typeface="Times New Roman" pitchFamily="18"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22747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373540" cy="6864011"/>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5383509" y="260648"/>
            <a:ext cx="3760491" cy="6494085"/>
          </a:xfrm>
          <a:prstGeom prst="rect">
            <a:avLst/>
          </a:prstGeom>
          <a:noFill/>
          <a:ln w="9525">
            <a:noFill/>
            <a:miter lim="800000"/>
            <a:headEnd/>
            <a:tailEnd/>
          </a:ln>
          <a:effectLst/>
        </p:spPr>
        <p:txBody>
          <a:bodyPr wrap="square" anchor="ctr">
            <a:spAutoFit/>
          </a:bodyPr>
          <a:lstStyle/>
          <a:p>
            <a:pPr algn="just" eaLnBrk="0" hangingPunct="0">
              <a:defRPr/>
            </a:pPr>
            <a:endParaRPr lang="it-IT" sz="1600" dirty="0">
              <a:solidFill>
                <a:prstClr val="black"/>
              </a:solidFill>
              <a:latin typeface="Arial" pitchFamily="34" charset="0"/>
            </a:endParaRP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O Signore, non son degno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ma di’ soltanto una parola </a:t>
            </a:r>
          </a:p>
          <a:p>
            <a:pPr algn="ctr" eaLnBrk="0" hangingPunct="0">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xmlns="" val="417522340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manesimocristiano.org/image/jpg/resized/contenuti/p5b4239912a4bee4eb1670f85fe5126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6826"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3923928" y="4365104"/>
            <a:ext cx="184731" cy="369332"/>
          </a:xfrm>
          <a:prstGeom prst="rect">
            <a:avLst/>
          </a:prstGeom>
          <a:noFill/>
        </p:spPr>
        <p:txBody>
          <a:bodyPr wrap="none" rtlCol="0">
            <a:spAutoFit/>
          </a:bodyPr>
          <a:lstStyle/>
          <a:p>
            <a:pPr fontAlgn="auto">
              <a:spcBef>
                <a:spcPts val="0"/>
              </a:spcBef>
              <a:spcAft>
                <a:spcPts val="0"/>
              </a:spcAft>
            </a:pPr>
            <a:endParaRPr lang="it-IT" sz="1800" dirty="0">
              <a:solidFill>
                <a:prstClr val="black"/>
              </a:solidFill>
              <a:latin typeface="Calibri"/>
              <a:cs typeface="+mn-cs"/>
            </a:endParaRPr>
          </a:p>
        </p:txBody>
      </p:sp>
      <p:sp>
        <p:nvSpPr>
          <p:cNvPr id="5" name="Rettangolo 4"/>
          <p:cNvSpPr/>
          <p:nvPr/>
        </p:nvSpPr>
        <p:spPr>
          <a:xfrm>
            <a:off x="1187624" y="116632"/>
            <a:ext cx="6844526" cy="2554545"/>
          </a:xfrm>
          <a:prstGeom prst="rect">
            <a:avLst/>
          </a:prstGeom>
          <a:solidFill>
            <a:srgbClr val="FFFFFF">
              <a:alpha val="50196"/>
            </a:srgbClr>
          </a:solidFill>
          <a:effectLst>
            <a:softEdge rad="127000"/>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8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PANE DI VITA NUOVA</a:t>
            </a:r>
          </a:p>
        </p:txBody>
      </p:sp>
    </p:spTree>
    <p:extLst>
      <p:ext uri="{BB962C8B-B14F-4D97-AF65-F5344CB8AC3E}">
        <p14:creationId xmlns:p14="http://schemas.microsoft.com/office/powerpoint/2010/main" xmlns="" val="130572167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5" name="Immagine 4" descr="123456.jpg"/>
          <p:cNvPicPr>
            <a:picLocks noChangeAspect="1"/>
          </p:cNvPicPr>
          <p:nvPr/>
        </p:nvPicPr>
        <p:blipFill>
          <a:blip r:embed="rId2" cstate="print">
            <a:duotone>
              <a:prstClr val="black"/>
              <a:schemeClr val="accent1">
                <a:tint val="45000"/>
                <a:satMod val="400000"/>
              </a:schemeClr>
            </a:duotone>
          </a:blip>
          <a:stretch>
            <a:fillRect/>
          </a:stretch>
        </p:blipFill>
        <p:spPr>
          <a:xfrm>
            <a:off x="4500562" y="500042"/>
            <a:ext cx="4643438" cy="5429288"/>
          </a:xfrm>
          <a:prstGeom prst="rect">
            <a:avLst/>
          </a:prstGeom>
          <a:effectLst>
            <a:softEdge rad="635000"/>
          </a:effectLst>
        </p:spPr>
      </p:pic>
      <p:sp>
        <p:nvSpPr>
          <p:cNvPr id="20481" name="Rectangle 1"/>
          <p:cNvSpPr>
            <a:spLocks noChangeArrowheads="1"/>
          </p:cNvSpPr>
          <p:nvPr/>
        </p:nvSpPr>
        <p:spPr bwMode="auto">
          <a:xfrm>
            <a:off x="357158" y="1428736"/>
            <a:ext cx="4286248" cy="3046988"/>
          </a:xfrm>
          <a:prstGeom prst="rect">
            <a:avLst/>
          </a:prstGeom>
          <a:solidFill>
            <a:schemeClr val="tx2">
              <a:lumMod val="60000"/>
              <a:lumOff val="4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algn="ctr" fontAlgn="auto">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speranza degli uomini,</a:t>
            </a:r>
          </a:p>
          <a:p>
            <a:pPr algn="ctr" eaLnBrk="0" fontAlgn="auto" hangingPunct="0">
              <a:spcBef>
                <a:spcPts val="0"/>
              </a:spcBef>
              <a:spcAft>
                <a:spcPts val="0"/>
              </a:spcAft>
              <a:tabLst>
                <a:tab pos="457200" algn="l"/>
              </a:tabLst>
            </a:pPr>
            <a:r>
              <a:rPr lang="it-IT"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ahoma" pitchFamily="34" charset="0"/>
                <a:ea typeface="Tahoma" pitchFamily="34" charset="0"/>
                <a:cs typeface="Tahoma" pitchFamily="34" charset="0"/>
              </a:rPr>
              <a:t>Tu ci apri alla vita,</a:t>
            </a:r>
          </a:p>
        </p:txBody>
      </p:sp>
    </p:spTree>
    <p:extLst>
      <p:ext uri="{BB962C8B-B14F-4D97-AF65-F5344CB8AC3E}">
        <p14:creationId xmlns:p14="http://schemas.microsoft.com/office/powerpoint/2010/main" xmlns="" val="28296924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isegni.qumran2.net/archivio/703.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42" y="-16976"/>
            <a:ext cx="9089762" cy="67637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908967" y="4437112"/>
            <a:ext cx="7309312" cy="1723549"/>
          </a:xfrm>
          <a:prstGeom prst="rect">
            <a:avLst/>
          </a:prstGeom>
        </p:spPr>
        <p:txBody>
          <a:bodyPr wrap="square">
            <a:spAutoFit/>
          </a:bodyPr>
          <a:lstStyle/>
          <a:p>
            <a:pPr fontAlgn="auto">
              <a:spcBef>
                <a:spcPts val="0"/>
              </a:spcBef>
              <a:spcAft>
                <a:spcPts val="0"/>
              </a:spcAft>
            </a:pP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di vita nuova</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cibo dato agli uomini,</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endParaRPr lang="it-IT" sz="1800" dirty="0">
              <a:solidFill>
                <a:srgbClr val="FF0000"/>
              </a:solidFill>
              <a:latin typeface="Calibri"/>
              <a:cs typeface="+mn-cs"/>
            </a:endParaRPr>
          </a:p>
        </p:txBody>
      </p:sp>
    </p:spTree>
    <p:extLst>
      <p:ext uri="{BB962C8B-B14F-4D97-AF65-F5344CB8AC3E}">
        <p14:creationId xmlns:p14="http://schemas.microsoft.com/office/powerpoint/2010/main" xmlns="" val="1586616524"/>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Segnaposto contenuto 2"/>
          <p:cNvSpPr>
            <a:spLocks noGrp="1"/>
          </p:cNvSpPr>
          <p:nvPr>
            <p:ph idx="1"/>
          </p:nvPr>
        </p:nvSpPr>
        <p:spPr>
          <a:xfrm>
            <a:off x="179512" y="4448074"/>
            <a:ext cx="9121385" cy="1446550"/>
          </a:xfrm>
          <a:solidFill>
            <a:schemeClr val="accent2">
              <a:lumMod val="40000"/>
              <a:lumOff val="60000"/>
              <a:alpha val="84000"/>
            </a:schemeClr>
          </a:solidFill>
          <a:ln w="9525">
            <a:noFill/>
            <a:miter lim="800000"/>
            <a:headEnd/>
            <a:tailEnd/>
          </a:ln>
          <a:effectLst>
            <a:softEdge rad="127000"/>
          </a:effectLst>
        </p:spPr>
        <p:txBody>
          <a:bodyPr wrap="square" anchor="ctr">
            <a:spAutoFit/>
          </a:bodyPr>
          <a:lstStyle/>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nutrimento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che sostiene il </a:t>
            </a:r>
            <a:r>
              <a:rPr lang="it-IT" sz="4400" b="1" dirty="0" err="1"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mondo,dono</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splendido di grazia</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a:t>
            </a:r>
            <a:endPar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p:txBody>
      </p:sp>
    </p:spTree>
    <p:extLst>
      <p:ext uri="{BB962C8B-B14F-4D97-AF65-F5344CB8AC3E}">
        <p14:creationId xmlns:p14="http://schemas.microsoft.com/office/powerpoint/2010/main" xmlns="" val="2089014551"/>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3" name="Segnaposto contenuto 2"/>
          <p:cNvSpPr>
            <a:spLocks noGrp="1"/>
          </p:cNvSpPr>
          <p:nvPr>
            <p:ph idx="1"/>
          </p:nvPr>
        </p:nvSpPr>
        <p:spPr>
          <a:xfrm>
            <a:off x="539552" y="4394140"/>
            <a:ext cx="8229600" cy="1446550"/>
          </a:xfrm>
          <a:solidFill>
            <a:schemeClr val="accent2">
              <a:lumMod val="60000"/>
              <a:lumOff val="40000"/>
              <a:alpha val="84000"/>
            </a:schemeClr>
          </a:solidFill>
          <a:ln w="9525">
            <a:noFill/>
            <a:miter lim="800000"/>
            <a:headEnd/>
            <a:tailEnd/>
          </a:ln>
          <a:effectLst>
            <a:softEdge rad="127000"/>
          </a:effectLst>
        </p:spPr>
        <p:txBody>
          <a:bodyPr vert="horz" lIns="91440" tIns="45720" rIns="91440" bIns="45720" rtlCol="0" anchor="ctr">
            <a:spAutoFit/>
          </a:bodyPr>
          <a:lstStyle/>
          <a:p>
            <a:pPr marL="0" indent="0" fontAlgn="base">
              <a:spcBef>
                <a:spcPct val="0"/>
              </a:spcBef>
              <a:spcAft>
                <a:spcPct val="0"/>
              </a:spcAft>
              <a:buNone/>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Tu sei sublime frutto</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di quell'albero di </a:t>
            </a: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vita</a:t>
            </a:r>
            <a:endPar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p:txBody>
      </p:sp>
    </p:spTree>
    <p:extLst>
      <p:ext uri="{BB962C8B-B14F-4D97-AF65-F5344CB8AC3E}">
        <p14:creationId xmlns:p14="http://schemas.microsoft.com/office/powerpoint/2010/main" xmlns="" val="3319502463"/>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736" y="0"/>
            <a:ext cx="9311791" cy="7187539"/>
          </a:xfrm>
          <a:prstGeom prst="rect">
            <a:avLst/>
          </a:prstGeom>
        </p:spPr>
      </p:pic>
      <p:sp>
        <p:nvSpPr>
          <p:cNvPr id="3" name="Segnaposto contenuto 2"/>
          <p:cNvSpPr>
            <a:spLocks noGrp="1"/>
          </p:cNvSpPr>
          <p:nvPr>
            <p:ph idx="1"/>
          </p:nvPr>
        </p:nvSpPr>
        <p:spPr>
          <a:xfrm>
            <a:off x="553831" y="548680"/>
            <a:ext cx="8229600" cy="2554545"/>
          </a:xfrm>
          <a:solidFill>
            <a:schemeClr val="accent2">
              <a:lumMod val="60000"/>
              <a:lumOff val="40000"/>
            </a:schemeClr>
          </a:solidFill>
          <a:ln w="9525">
            <a:noFill/>
            <a:miter lim="800000"/>
            <a:headEnd/>
            <a:tailEnd/>
          </a:ln>
          <a:effectLst>
            <a:softEdge rad="127000"/>
          </a:effectLst>
        </p:spPr>
        <p:txBody>
          <a:bodyPr anchor="ctr">
            <a:spAutoFit/>
          </a:bodyPr>
          <a:lstStyle/>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a:t>
            </a:r>
            <a:r>
              <a:rPr lang="it-IT" sz="36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a:t>
            </a: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VITA,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SANGUE DI SALVEZZA,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CORPO, VERA BEVANDA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CIBO DI GRAZIA PER IL MONDO.</a:t>
            </a:r>
          </a:p>
        </p:txBody>
      </p:sp>
    </p:spTree>
    <p:extLst>
      <p:ext uri="{BB962C8B-B14F-4D97-AF65-F5344CB8AC3E}">
        <p14:creationId xmlns:p14="http://schemas.microsoft.com/office/powerpoint/2010/main" xmlns="" val="3002162203"/>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eitreseiuno.net/Portals/5/foto/13_04/Michelangelo_Adam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323528" y="4005064"/>
            <a:ext cx="8280920" cy="1446550"/>
          </a:xfrm>
          <a:prstGeom prst="rect">
            <a:avLst/>
          </a:prstGeom>
          <a:solidFill>
            <a:srgbClr val="FF7C80">
              <a:alpha val="41961"/>
            </a:srgbClr>
          </a:solidFill>
        </p:spPr>
        <p:txBody>
          <a:bodyPr wrap="square">
            <a:spAutoFit/>
          </a:bodyPr>
          <a:lstStyle/>
          <a:p>
            <a:pPr eaLnBrk="0" hangingPunct="0"/>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che Adamo non </a:t>
            </a:r>
            <a:r>
              <a:rPr lang="it-IT" sz="4400" b="1" dirty="0" err="1">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potè</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toccare:</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ora è in Cristo a noi donato.</a:t>
            </a:r>
          </a:p>
        </p:txBody>
      </p:sp>
    </p:spTree>
    <p:extLst>
      <p:ext uri="{BB962C8B-B14F-4D97-AF65-F5344CB8AC3E}">
        <p14:creationId xmlns:p14="http://schemas.microsoft.com/office/powerpoint/2010/main" xmlns="" val="351160976"/>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_W62R-_t11II/SbdN7puGJoI/AAAAAAAACIg/QYLDZ9ed6Lg/s320/agnell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332655"/>
            <a:ext cx="7272808" cy="61409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611560" y="4221088"/>
            <a:ext cx="7848872" cy="1723549"/>
          </a:xfrm>
          <a:prstGeom prst="rect">
            <a:avLst/>
          </a:prstGeom>
        </p:spPr>
        <p:txBody>
          <a:bodyPr wrap="square">
            <a:spAutoFit/>
          </a:bodyPr>
          <a:lstStyle/>
          <a:p>
            <a:pPr fontAlgn="auto">
              <a:spcBef>
                <a:spcPts val="0"/>
              </a:spcBef>
              <a:spcAft>
                <a:spcPts val="0"/>
              </a:spcAft>
              <a:defRPr/>
            </a:pPr>
            <a:r>
              <a:rPr lang="it-IT" sz="4400" b="1" kern="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Sei l'Agnello immolato</a:t>
            </a:r>
            <a:br>
              <a:rPr lang="it-IT" sz="4400" b="1" kern="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kern="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nel cui Sangue è la salvezza,</a:t>
            </a:r>
            <a:br>
              <a:rPr lang="it-IT" sz="4400" b="1" kern="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endParaRPr lang="it-IT" sz="1800" kern="0" dirty="0">
              <a:solidFill>
                <a:srgbClr val="FF0000"/>
              </a:solidFill>
              <a:latin typeface="Calibri"/>
              <a:cs typeface="+mn-cs"/>
            </a:endParaRPr>
          </a:p>
        </p:txBody>
      </p:sp>
    </p:spTree>
    <p:extLst>
      <p:ext uri="{BB962C8B-B14F-4D97-AF65-F5344CB8AC3E}">
        <p14:creationId xmlns:p14="http://schemas.microsoft.com/office/powerpoint/2010/main" xmlns="" val="1574385472"/>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23728" y="0"/>
            <a:ext cx="4485503" cy="6381328"/>
          </a:xfrm>
          <a:prstGeom prst="rect">
            <a:avLst/>
          </a:prstGeom>
        </p:spPr>
      </p:pic>
      <p:sp>
        <p:nvSpPr>
          <p:cNvPr id="3" name="Segnaposto contenuto 2"/>
          <p:cNvSpPr>
            <a:spLocks noGrp="1"/>
          </p:cNvSpPr>
          <p:nvPr>
            <p:ph idx="1"/>
          </p:nvPr>
        </p:nvSpPr>
        <p:spPr>
          <a:xfrm>
            <a:off x="467544" y="4708117"/>
            <a:ext cx="8229600" cy="1446550"/>
          </a:xfrm>
          <a:solidFill>
            <a:schemeClr val="accent2">
              <a:lumMod val="60000"/>
              <a:lumOff val="40000"/>
              <a:alpha val="84000"/>
            </a:schemeClr>
          </a:solidFill>
          <a:ln w="9525">
            <a:noFill/>
            <a:miter lim="800000"/>
            <a:headEnd/>
            <a:tailEnd/>
          </a:ln>
          <a:effectLst>
            <a:softEdge rad="127000"/>
          </a:effectLst>
        </p:spPr>
        <p:txBody>
          <a:bodyPr vert="horz" lIns="91440" tIns="45720" rIns="91440" bIns="45720" rtlCol="0" anchor="ctr">
            <a:spAutoFit/>
          </a:bodyPr>
          <a:lstStyle/>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memoriale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 vera Pasqua</a:t>
            </a:r>
            <a:b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 nuova Alleanza.</a:t>
            </a:r>
          </a:p>
        </p:txBody>
      </p:sp>
    </p:spTree>
    <p:extLst>
      <p:ext uri="{BB962C8B-B14F-4D97-AF65-F5344CB8AC3E}">
        <p14:creationId xmlns:p14="http://schemas.microsoft.com/office/powerpoint/2010/main" xmlns="" val="993216152"/>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viverelagheula.net/files/manna%5b2%5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3056" y="-1"/>
            <a:ext cx="7278998" cy="679373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793056" y="4581128"/>
            <a:ext cx="7416824" cy="1723549"/>
          </a:xfrm>
          <a:prstGeom prst="rect">
            <a:avLst/>
          </a:prstGeom>
        </p:spPr>
        <p:txBody>
          <a:bodyPr wrap="square">
            <a:spAutoFit/>
          </a:bodyPr>
          <a:lstStyle/>
          <a:p>
            <a:pPr fontAlgn="auto">
              <a:spcBef>
                <a:spcPts val="0"/>
              </a:spcBef>
              <a:spcAft>
                <a:spcPts val="0"/>
              </a:spcAft>
            </a:pP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Manna che nel deserto</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nutri il popolo in cammino,</a:t>
            </a:r>
            <a:br>
              <a:rPr lang="it-IT" sz="4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br>
            <a:endParaRPr lang="it-IT" sz="1800" dirty="0">
              <a:solidFill>
                <a:srgbClr val="FF0000"/>
              </a:solidFill>
              <a:latin typeface="Calibri"/>
              <a:cs typeface="+mn-cs"/>
            </a:endParaRPr>
          </a:p>
        </p:txBody>
      </p:sp>
    </p:spTree>
    <p:extLst>
      <p:ext uri="{BB962C8B-B14F-4D97-AF65-F5344CB8AC3E}">
        <p14:creationId xmlns:p14="http://schemas.microsoft.com/office/powerpoint/2010/main" xmlns="" val="2606440789"/>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i1.ytimg.com/vi/PjP_P-uSMxg/maxresdefault.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 r="-15791"/>
          <a:stretch/>
        </p:blipFill>
        <p:spPr bwMode="auto">
          <a:xfrm>
            <a:off x="4856" y="404664"/>
            <a:ext cx="10582275" cy="595312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egnaposto contenuto 2"/>
          <p:cNvSpPr>
            <a:spLocks noGrp="1"/>
          </p:cNvSpPr>
          <p:nvPr>
            <p:ph idx="1"/>
          </p:nvPr>
        </p:nvSpPr>
        <p:spPr>
          <a:xfrm>
            <a:off x="3203848" y="3387596"/>
            <a:ext cx="5832648" cy="2800767"/>
          </a:xfrm>
          <a:solidFill>
            <a:schemeClr val="accent2">
              <a:lumMod val="60000"/>
              <a:lumOff val="40000"/>
              <a:alpha val="84000"/>
            </a:schemeClr>
          </a:solidFill>
          <a:ln w="9525">
            <a:noFill/>
            <a:miter lim="800000"/>
            <a:headEnd/>
            <a:tailEnd/>
          </a:ln>
          <a:effectLst>
            <a:softEdge rad="127000"/>
          </a:effectLst>
        </p:spPr>
        <p:txBody>
          <a:bodyPr vert="horz" wrap="square" lIns="91440" tIns="45720" rIns="91440" bIns="45720" rtlCol="0" anchor="ctr">
            <a:spAutoFit/>
          </a:bodyPr>
          <a:lstStyle/>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sei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sostegno e forza </a:t>
            </a:r>
            <a:endPar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nella prova </a:t>
            </a:r>
          </a:p>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per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la Chiesa </a:t>
            </a:r>
            <a:endPar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endParaRPr>
          </a:p>
          <a:p>
            <a:pPr marL="0" indent="0" fontAlgn="base">
              <a:spcBef>
                <a:spcPct val="0"/>
              </a:spcBef>
              <a:spcAft>
                <a:spcPct val="0"/>
              </a:spcAft>
              <a:buNone/>
            </a:pPr>
            <a:r>
              <a:rPr lang="it-IT" sz="4400" b="1" dirty="0" smtClean="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in </a:t>
            </a: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mezzo al mondo.</a:t>
            </a:r>
          </a:p>
        </p:txBody>
      </p:sp>
    </p:spTree>
    <p:extLst>
      <p:ext uri="{BB962C8B-B14F-4D97-AF65-F5344CB8AC3E}">
        <p14:creationId xmlns:p14="http://schemas.microsoft.com/office/powerpoint/2010/main" xmlns="" val="3290092031"/>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antamariaallafonte.it/blog/wp-content/uploads/2012/09/6039037-pesce-pane-e-vino-come-simboli-della-vita-di-gesu.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egnaposto contenuto 2"/>
          <p:cNvSpPr>
            <a:spLocks noGrp="1"/>
          </p:cNvSpPr>
          <p:nvPr>
            <p:ph idx="1"/>
          </p:nvPr>
        </p:nvSpPr>
        <p:spPr>
          <a:xfrm>
            <a:off x="971600" y="188640"/>
            <a:ext cx="8229600" cy="2554545"/>
          </a:xfrm>
          <a:solidFill>
            <a:schemeClr val="accent2">
              <a:lumMod val="60000"/>
              <a:lumOff val="40000"/>
            </a:schemeClr>
          </a:solidFill>
          <a:ln w="9525">
            <a:noFill/>
            <a:miter lim="800000"/>
            <a:headEnd/>
            <a:tailEnd/>
          </a:ln>
          <a:effectLst>
            <a:softEdge rad="127000"/>
          </a:effectLst>
        </p:spPr>
        <p:txBody>
          <a:bodyPr anchor="ctr">
            <a:spAutoFit/>
          </a:bodyPr>
          <a:lstStyle/>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PANE </a:t>
            </a:r>
            <a:r>
              <a:rPr lang="it-IT" sz="36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DELLA</a:t>
            </a: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 VITA,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SANGUE DI SALVEZZA,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VERO CORPO, VERA BEVANDA</a:t>
            </a:r>
          </a:p>
          <a:p>
            <a:pPr marL="0" indent="0" fontAlgn="base">
              <a:spcBef>
                <a:spcPct val="0"/>
              </a:spcBef>
              <a:spcAft>
                <a:spcPct val="0"/>
              </a:spcAft>
              <a:buNone/>
            </a:pPr>
            <a:r>
              <a:rPr lang="it-IT" sz="4000" b="1" dirty="0">
                <a:solidFill>
                  <a:prstClr val="black"/>
                </a:solidFill>
                <a:effectLst>
                  <a:outerShdw blurRad="38100" dist="38100" dir="2700000" algn="tl">
                    <a:srgbClr val="000000">
                      <a:alpha val="43137"/>
                    </a:srgbClr>
                  </a:outerShdw>
                </a:effectLst>
                <a:latin typeface="Arial" pitchFamily="34" charset="0"/>
                <a:ea typeface="Times New Roman" pitchFamily="18" charset="0"/>
                <a:cs typeface="Times New Roman" pitchFamily="18" charset="0"/>
              </a:rPr>
              <a:t>CIBO DI GRAZIA PER IL MONDO.</a:t>
            </a:r>
          </a:p>
        </p:txBody>
      </p:sp>
    </p:spTree>
    <p:extLst>
      <p:ext uri="{BB962C8B-B14F-4D97-AF65-F5344CB8AC3E}">
        <p14:creationId xmlns:p14="http://schemas.microsoft.com/office/powerpoint/2010/main" xmlns="" val="57612024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10.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100.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01.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02.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03.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1.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12.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13.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14.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15.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16.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17.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18.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19.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2.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20.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21.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22.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23.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24.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25.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26.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27.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28.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29.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3.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30.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31.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32.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33.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34.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35.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36.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ags/tag37.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38.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39.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4.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40.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41.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42.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43.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44.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45.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46.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47.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48.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49.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5.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50.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51.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52.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53.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54.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55.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56.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57.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58.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59.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6.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60.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61.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62.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63.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64.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65.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66.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67.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68.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69.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7.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0.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71.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72.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73.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74.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75.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76.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77.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78.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79.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8.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80.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ags/tag81.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82.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83.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84.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85.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86.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87.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88.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89.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9.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90.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91.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92.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93.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94.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ags/tag95.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96.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97.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98.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99.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4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2786</TotalTime>
  <Words>1959</Words>
  <Application>Microsoft Office PowerPoint</Application>
  <PresentationFormat>Presentazione su schermo (4:3)</PresentationFormat>
  <Paragraphs>357</Paragraphs>
  <Slides>111</Slides>
  <Notes>12</Notes>
  <HiddenSlides>0</HiddenSlides>
  <MMClips>0</MMClips>
  <ScaleCrop>false</ScaleCrop>
  <HeadingPairs>
    <vt:vector size="4" baseType="variant">
      <vt:variant>
        <vt:lpstr>Tema</vt:lpstr>
      </vt:variant>
      <vt:variant>
        <vt:i4>21</vt:i4>
      </vt:variant>
      <vt:variant>
        <vt:lpstr>Titoli diapositive</vt:lpstr>
      </vt:variant>
      <vt:variant>
        <vt:i4>111</vt:i4>
      </vt:variant>
    </vt:vector>
  </HeadingPairs>
  <TitlesOfParts>
    <vt:vector size="132" baseType="lpstr">
      <vt:lpstr>En blanco</vt:lpstr>
      <vt:lpstr>2_Struttura predefinita</vt:lpstr>
      <vt:lpstr>1_Tema di Office</vt:lpstr>
      <vt:lpstr>1_En blanco</vt:lpstr>
      <vt:lpstr>2_Tema di Office</vt:lpstr>
      <vt:lpstr>3_Tema di Office</vt:lpstr>
      <vt:lpstr>2_En blanco</vt:lpstr>
      <vt:lpstr>9_Tema di Office</vt:lpstr>
      <vt:lpstr>3_En blanco</vt:lpstr>
      <vt:lpstr>1_Struttura predefinita</vt:lpstr>
      <vt:lpstr>10_Tema di Office</vt:lpstr>
      <vt:lpstr>5_En blanco</vt:lpstr>
      <vt:lpstr>3_Struttura predefinita</vt:lpstr>
      <vt:lpstr>6_En blanco</vt:lpstr>
      <vt:lpstr>11_Tema di Office</vt:lpstr>
      <vt:lpstr>12_Tema di Office</vt:lpstr>
      <vt:lpstr>13_Tema di Office</vt:lpstr>
      <vt:lpstr>15_Tema di Office</vt:lpstr>
      <vt:lpstr>5_Tema di Office</vt:lpstr>
      <vt:lpstr>16_Tema di Office</vt:lpstr>
      <vt:lpstr>17_Tema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26 DOMENICA del tempo ordinario</dc:title>
  <dc:creator>Cattedrale Pescia</dc:creator>
  <cp:lastModifiedBy>Oreste</cp:lastModifiedBy>
  <cp:revision>290</cp:revision>
  <dcterms:created xsi:type="dcterms:W3CDTF">2004-12-31T08:59:11Z</dcterms:created>
  <dcterms:modified xsi:type="dcterms:W3CDTF">2018-11-15T05:28:38Z</dcterms:modified>
</cp:coreProperties>
</file>